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roid Serif" charset="1" panose="02020600060500020200"/>
      <p:regular r:id="rId10"/>
    </p:embeddedFont>
    <p:embeddedFont>
      <p:font typeface="Droid Serif Bold" charset="1" panose="02020800060500020200"/>
      <p:regular r:id="rId11"/>
    </p:embeddedFont>
    <p:embeddedFont>
      <p:font typeface="Droid Serif Italics" charset="1" panose="02020600060500090200"/>
      <p:regular r:id="rId12"/>
    </p:embeddedFont>
    <p:embeddedFont>
      <p:font typeface="Droid Serif Bold Italics" charset="1" panose="02020800060500090200"/>
      <p:regular r:id="rId13"/>
    </p:embeddedFont>
    <p:embeddedFont>
      <p:font typeface="Muli Bold" charset="1" panose="00000800000000000000"/>
      <p:regular r:id="rId14"/>
    </p:embeddedFont>
    <p:embeddedFont>
      <p:font typeface="Muli Bold Bold" charset="1" panose="00000900000000000000"/>
      <p:regular r:id="rId15"/>
    </p:embeddedFont>
    <p:embeddedFont>
      <p:font typeface="Muli Bold Italics" charset="1" panose="00000800000000000000"/>
      <p:regular r:id="rId16"/>
    </p:embeddedFont>
    <p:embeddedFont>
      <p:font typeface="Muli Bold Bold Italics" charset="1" panose="00000900000000000000"/>
      <p:regular r:id="rId17"/>
    </p:embeddedFont>
    <p:embeddedFont>
      <p:font typeface="Muli Regular" charset="1" panose="00000500000000000000"/>
      <p:regular r:id="rId18"/>
    </p:embeddedFont>
    <p:embeddedFont>
      <p:font typeface="Muli Regular Bold" charset="1" panose="00000700000000000000"/>
      <p:regular r:id="rId19"/>
    </p:embeddedFont>
    <p:embeddedFont>
      <p:font typeface="Muli Regular Italics" charset="1" panose="00000500000000000000"/>
      <p:regular r:id="rId20"/>
    </p:embeddedFont>
    <p:embeddedFont>
      <p:font typeface="Muli Regular Bold Italics" charset="1" panose="00000700000000000000"/>
      <p:regular r:id="rId21"/>
    </p:embeddedFont>
    <p:embeddedFont>
      <p:font typeface="Dancing Script" charset="1" panose="03080600040507000D00"/>
      <p:regular r:id="rId22"/>
    </p:embeddedFont>
    <p:embeddedFont>
      <p:font typeface="Dancing Script Bold" charset="1" panose="03080800040507000D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61.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6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7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7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7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46.pn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51.png" Type="http://schemas.openxmlformats.org/officeDocument/2006/relationships/image"/><Relationship Id="rId16" Target="../media/image52.svg" Type="http://schemas.openxmlformats.org/officeDocument/2006/relationships/image"/><Relationship Id="rId17" Target="../media/image53.gif"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46.png" Type="http://schemas.openxmlformats.org/officeDocument/2006/relationships/image"/><Relationship Id="rId9"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6.pn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DA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12007">
            <a:off x="-937674" y="6974551"/>
            <a:ext cx="2506139" cy="607214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36060" y="560367"/>
            <a:ext cx="1583412" cy="2262017"/>
          </a:xfrm>
          <a:prstGeom prst="rect">
            <a:avLst/>
          </a:prstGeom>
        </p:spPr>
      </p:pic>
      <p:grpSp>
        <p:nvGrpSpPr>
          <p:cNvPr name="Group 4" id="4"/>
          <p:cNvGrpSpPr/>
          <p:nvPr/>
        </p:nvGrpSpPr>
        <p:grpSpPr>
          <a:xfrm rot="0">
            <a:off x="2540038" y="3412056"/>
            <a:ext cx="12243782" cy="4495098"/>
            <a:chOff x="0" y="0"/>
            <a:chExt cx="16325042" cy="5993464"/>
          </a:xfrm>
        </p:grpSpPr>
        <p:sp>
          <p:nvSpPr>
            <p:cNvPr name="TextBox 5" id="5"/>
            <p:cNvSpPr txBox="true"/>
            <p:nvPr/>
          </p:nvSpPr>
          <p:spPr>
            <a:xfrm rot="0">
              <a:off x="0" y="-66356"/>
              <a:ext cx="16325042" cy="5320844"/>
            </a:xfrm>
            <a:prstGeom prst="rect">
              <a:avLst/>
            </a:prstGeom>
          </p:spPr>
          <p:txBody>
            <a:bodyPr anchor="t" rtlCol="false" tIns="0" lIns="0" bIns="0" rIns="0">
              <a:spAutoFit/>
            </a:bodyPr>
            <a:lstStyle/>
            <a:p>
              <a:pPr algn="ctr">
                <a:lnSpc>
                  <a:spcPts val="10561"/>
                </a:lnSpc>
              </a:pPr>
            </a:p>
            <a:p>
              <a:pPr algn="ctr">
                <a:lnSpc>
                  <a:spcPts val="10561"/>
                </a:lnSpc>
              </a:pPr>
            </a:p>
            <a:p>
              <a:pPr algn="ctr">
                <a:lnSpc>
                  <a:spcPts val="10561"/>
                </a:lnSpc>
              </a:pPr>
            </a:p>
          </p:txBody>
        </p:sp>
        <p:sp>
          <p:nvSpPr>
            <p:cNvPr name="TextBox 6" id="6"/>
            <p:cNvSpPr txBox="true"/>
            <p:nvPr/>
          </p:nvSpPr>
          <p:spPr>
            <a:xfrm rot="0">
              <a:off x="0" y="5335079"/>
              <a:ext cx="16325042" cy="658386"/>
            </a:xfrm>
            <a:prstGeom prst="rect">
              <a:avLst/>
            </a:prstGeom>
          </p:spPr>
          <p:txBody>
            <a:bodyPr anchor="t" rtlCol="false" tIns="0" lIns="0" bIns="0" rIns="0">
              <a:spAutoFit/>
            </a:bodyPr>
            <a:lstStyle/>
            <a:p>
              <a:pPr algn="ctr">
                <a:lnSpc>
                  <a:spcPts val="4147"/>
                </a:lnSpc>
              </a:pPr>
              <a:r>
                <a:rPr lang="en-US" sz="2962" spc="396">
                  <a:solidFill>
                    <a:srgbClr val="2C2C2E"/>
                  </a:solidFill>
                  <a:latin typeface="Muli Bold Bold"/>
                </a:rPr>
                <a:t>GIẢNG VIÊN HƯỚNG DẪN: NGUYỄN VĂN THỊNH</a:t>
              </a: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20626">
            <a:off x="6309879" y="6829253"/>
            <a:ext cx="4435774" cy="330667"/>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65178">
            <a:off x="16868972" y="6490419"/>
            <a:ext cx="2838056" cy="6876348"/>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478474">
            <a:off x="16974755" y="-1828935"/>
            <a:ext cx="1329320" cy="4778603"/>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15895837" y="3784935"/>
            <a:ext cx="3601458" cy="3126266"/>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85334" y="3784935"/>
            <a:ext cx="3601458" cy="3126266"/>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638463">
            <a:off x="-484764" y="-3529373"/>
            <a:ext cx="969528" cy="6583212"/>
          </a:xfrm>
          <a:prstGeom prst="rect">
            <a:avLst/>
          </a:prstGeom>
        </p:spPr>
      </p:pic>
      <p:sp>
        <p:nvSpPr>
          <p:cNvPr name="TextBox 13" id="13"/>
          <p:cNvSpPr txBox="true"/>
          <p:nvPr/>
        </p:nvSpPr>
        <p:spPr>
          <a:xfrm rot="0">
            <a:off x="2540038" y="2915869"/>
            <a:ext cx="12243782" cy="3995332"/>
          </a:xfrm>
          <a:prstGeom prst="rect">
            <a:avLst/>
          </a:prstGeom>
        </p:spPr>
        <p:txBody>
          <a:bodyPr anchor="t" rtlCol="false" tIns="0" lIns="0" bIns="0" rIns="0">
            <a:spAutoFit/>
          </a:bodyPr>
          <a:lstStyle/>
          <a:p>
            <a:pPr algn="ctr">
              <a:lnSpc>
                <a:spcPts val="10561"/>
              </a:lnSpc>
              <a:spcBef>
                <a:spcPct val="0"/>
              </a:spcBef>
            </a:pPr>
            <a:r>
              <a:rPr lang="en-US" sz="8517">
                <a:solidFill>
                  <a:srgbClr val="2C2C2E"/>
                </a:solidFill>
                <a:latin typeface="Dancing Script Bold"/>
              </a:rPr>
              <a:t>ĐỒ ÁN MÔN HỌC PHÂN TÍCH THIẾT KẾ HƯỚNG ĐỐI TƯỢNG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78060" y="7997405"/>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4742285" y="2348585"/>
            <a:ext cx="8771207" cy="769809"/>
            <a:chOff x="0" y="0"/>
            <a:chExt cx="2486707" cy="218247"/>
          </a:xfrm>
        </p:grpSpPr>
        <p:sp>
          <p:nvSpPr>
            <p:cNvPr name="Freeform 9" id="9"/>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10" id="10"/>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sp>
        <p:nvSpPr>
          <p:cNvPr name="TextBox 11" id="11"/>
          <p:cNvSpPr txBox="true"/>
          <p:nvPr/>
        </p:nvSpPr>
        <p:spPr>
          <a:xfrm rot="0">
            <a:off x="5042297" y="2480760"/>
            <a:ext cx="817118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1.4.2. Trình bày chi tiết quy trình nghiệp vụ</a:t>
            </a:r>
          </a:p>
        </p:txBody>
      </p:sp>
      <p:grpSp>
        <p:nvGrpSpPr>
          <p:cNvPr name="Group 12" id="12"/>
          <p:cNvGrpSpPr/>
          <p:nvPr/>
        </p:nvGrpSpPr>
        <p:grpSpPr>
          <a:xfrm rot="0">
            <a:off x="3899499" y="3337470"/>
            <a:ext cx="10489002" cy="763666"/>
            <a:chOff x="0" y="0"/>
            <a:chExt cx="5287400" cy="384956"/>
          </a:xfrm>
        </p:grpSpPr>
        <p:sp>
          <p:nvSpPr>
            <p:cNvPr name="Freeform 13" id="13"/>
            <p:cNvSpPr/>
            <p:nvPr/>
          </p:nvSpPr>
          <p:spPr>
            <a:xfrm>
              <a:off x="16510" y="11430"/>
              <a:ext cx="5256920" cy="360826"/>
            </a:xfrm>
            <a:custGeom>
              <a:avLst/>
              <a:gdLst/>
              <a:ahLst/>
              <a:cxnLst/>
              <a:rect r="r" b="b" t="t" l="l"/>
              <a:pathLst>
                <a:path h="360826" w="5256920">
                  <a:moveTo>
                    <a:pt x="1270" y="0"/>
                  </a:moveTo>
                  <a:lnTo>
                    <a:pt x="5256920" y="15240"/>
                  </a:lnTo>
                  <a:lnTo>
                    <a:pt x="5225170" y="360826"/>
                  </a:lnTo>
                  <a:lnTo>
                    <a:pt x="1902290" y="360826"/>
                  </a:lnTo>
                  <a:lnTo>
                    <a:pt x="0" y="334156"/>
                  </a:lnTo>
                  <a:lnTo>
                    <a:pt x="11430" y="137360"/>
                  </a:lnTo>
                  <a:close/>
                </a:path>
              </a:pathLst>
            </a:custGeom>
            <a:solidFill>
              <a:srgbClr val="A4EBE1"/>
            </a:solidFill>
          </p:spPr>
        </p:sp>
        <p:sp>
          <p:nvSpPr>
            <p:cNvPr name="Freeform 14" id="14"/>
            <p:cNvSpPr/>
            <p:nvPr/>
          </p:nvSpPr>
          <p:spPr>
            <a:xfrm>
              <a:off x="0" y="-1270"/>
              <a:ext cx="5286130" cy="386226"/>
            </a:xfrm>
            <a:custGeom>
              <a:avLst/>
              <a:gdLst/>
              <a:ahLst/>
              <a:cxnLst/>
              <a:rect r="r" b="b" t="t" l="l"/>
              <a:pathLst>
                <a:path h="386226" w="5286130">
                  <a:moveTo>
                    <a:pt x="5251840" y="360826"/>
                  </a:moveTo>
                  <a:cubicBezTo>
                    <a:pt x="5249300" y="364636"/>
                    <a:pt x="5245490" y="369716"/>
                    <a:pt x="5241680" y="373526"/>
                  </a:cubicBezTo>
                  <a:cubicBezTo>
                    <a:pt x="5237869" y="376066"/>
                    <a:pt x="5232790" y="378606"/>
                    <a:pt x="5228980" y="378606"/>
                  </a:cubicBezTo>
                  <a:cubicBezTo>
                    <a:pt x="5066090" y="377336"/>
                    <a:pt x="4840388" y="383686"/>
                    <a:pt x="4610507" y="386226"/>
                  </a:cubicBezTo>
                  <a:cubicBezTo>
                    <a:pt x="4539452" y="386226"/>
                    <a:pt x="4464218" y="384956"/>
                    <a:pt x="4393164" y="384956"/>
                  </a:cubicBezTo>
                  <a:cubicBezTo>
                    <a:pt x="4234337" y="383686"/>
                    <a:pt x="4075509" y="382416"/>
                    <a:pt x="3916682" y="382416"/>
                  </a:cubicBezTo>
                  <a:lnTo>
                    <a:pt x="3398403" y="382416"/>
                  </a:lnTo>
                  <a:cubicBezTo>
                    <a:pt x="3281372" y="382416"/>
                    <a:pt x="3168521" y="381146"/>
                    <a:pt x="3051490" y="381146"/>
                  </a:cubicBezTo>
                  <a:cubicBezTo>
                    <a:pt x="2951178" y="381146"/>
                    <a:pt x="2846687" y="381146"/>
                    <a:pt x="2746374" y="382416"/>
                  </a:cubicBezTo>
                  <a:lnTo>
                    <a:pt x="2683680" y="382416"/>
                  </a:lnTo>
                  <a:cubicBezTo>
                    <a:pt x="2537391" y="381146"/>
                    <a:pt x="907321" y="379876"/>
                    <a:pt x="761032" y="377336"/>
                  </a:cubicBezTo>
                  <a:cubicBezTo>
                    <a:pt x="673259" y="376066"/>
                    <a:pt x="585486" y="370986"/>
                    <a:pt x="497713" y="368446"/>
                  </a:cubicBezTo>
                  <a:cubicBezTo>
                    <a:pt x="338886" y="363366"/>
                    <a:pt x="180058" y="359556"/>
                    <a:pt x="41910" y="354476"/>
                  </a:cubicBezTo>
                  <a:cubicBezTo>
                    <a:pt x="33020" y="353206"/>
                    <a:pt x="24130" y="350666"/>
                    <a:pt x="16510" y="346856"/>
                  </a:cubicBezTo>
                  <a:cubicBezTo>
                    <a:pt x="5080" y="341776"/>
                    <a:pt x="0" y="330346"/>
                    <a:pt x="1270" y="319740"/>
                  </a:cubicBezTo>
                  <a:cubicBezTo>
                    <a:pt x="2540" y="308148"/>
                    <a:pt x="3810" y="296357"/>
                    <a:pt x="3810" y="284765"/>
                  </a:cubicBezTo>
                  <a:cubicBezTo>
                    <a:pt x="5080" y="272973"/>
                    <a:pt x="17780" y="149261"/>
                    <a:pt x="17780" y="137469"/>
                  </a:cubicBezTo>
                  <a:cubicBezTo>
                    <a:pt x="19050" y="126077"/>
                    <a:pt x="20320" y="114686"/>
                    <a:pt x="19050" y="103094"/>
                  </a:cubicBezTo>
                  <a:cubicBezTo>
                    <a:pt x="17780" y="91702"/>
                    <a:pt x="16510" y="80510"/>
                    <a:pt x="6350" y="48260"/>
                  </a:cubicBezTo>
                  <a:cubicBezTo>
                    <a:pt x="5080" y="35560"/>
                    <a:pt x="2540" y="22860"/>
                    <a:pt x="1270" y="10160"/>
                  </a:cubicBezTo>
                  <a:cubicBezTo>
                    <a:pt x="3810" y="8890"/>
                    <a:pt x="5080" y="7620"/>
                    <a:pt x="6350" y="7620"/>
                  </a:cubicBezTo>
                  <a:cubicBezTo>
                    <a:pt x="34290" y="6350"/>
                    <a:pt x="92285" y="5080"/>
                    <a:pt x="184238" y="3810"/>
                  </a:cubicBezTo>
                  <a:cubicBezTo>
                    <a:pt x="313808" y="1270"/>
                    <a:pt x="447557" y="1270"/>
                    <a:pt x="577127" y="1270"/>
                  </a:cubicBezTo>
                  <a:cubicBezTo>
                    <a:pt x="740134" y="2540"/>
                    <a:pt x="2386923" y="5080"/>
                    <a:pt x="2549930" y="6350"/>
                  </a:cubicBezTo>
                  <a:cubicBezTo>
                    <a:pt x="2708758" y="7620"/>
                    <a:pt x="2867585" y="7620"/>
                    <a:pt x="3026412" y="7620"/>
                  </a:cubicBezTo>
                  <a:cubicBezTo>
                    <a:pt x="3114185" y="7620"/>
                    <a:pt x="3201958" y="7620"/>
                    <a:pt x="3289731" y="8890"/>
                  </a:cubicBezTo>
                  <a:cubicBezTo>
                    <a:pt x="3461098" y="11430"/>
                    <a:pt x="3636644" y="10160"/>
                    <a:pt x="3808010" y="2540"/>
                  </a:cubicBezTo>
                  <a:cubicBezTo>
                    <a:pt x="3879064" y="0"/>
                    <a:pt x="3950119" y="2540"/>
                    <a:pt x="4021173" y="2540"/>
                  </a:cubicBezTo>
                  <a:cubicBezTo>
                    <a:pt x="4180001" y="2540"/>
                    <a:pt x="4338828" y="1270"/>
                    <a:pt x="4497655" y="3810"/>
                  </a:cubicBezTo>
                  <a:cubicBezTo>
                    <a:pt x="4698280" y="6350"/>
                    <a:pt x="4894724" y="13970"/>
                    <a:pt x="5095348" y="17780"/>
                  </a:cubicBezTo>
                  <a:cubicBezTo>
                    <a:pt x="5183121" y="20320"/>
                    <a:pt x="5220090" y="19050"/>
                    <a:pt x="5246760" y="21590"/>
                  </a:cubicBezTo>
                  <a:cubicBezTo>
                    <a:pt x="5255649" y="22860"/>
                    <a:pt x="5264540" y="25400"/>
                    <a:pt x="5273430" y="27940"/>
                  </a:cubicBezTo>
                  <a:cubicBezTo>
                    <a:pt x="5281049" y="30480"/>
                    <a:pt x="5284860" y="36830"/>
                    <a:pt x="5284860" y="46990"/>
                  </a:cubicBezTo>
                  <a:cubicBezTo>
                    <a:pt x="5286130" y="75114"/>
                    <a:pt x="5282319" y="81109"/>
                    <a:pt x="5278510" y="87105"/>
                  </a:cubicBezTo>
                  <a:cubicBezTo>
                    <a:pt x="5274699" y="92102"/>
                    <a:pt x="5273430" y="97298"/>
                    <a:pt x="5272160" y="102294"/>
                  </a:cubicBezTo>
                  <a:cubicBezTo>
                    <a:pt x="5269619" y="110688"/>
                    <a:pt x="5268349" y="119082"/>
                    <a:pt x="5267080" y="127476"/>
                  </a:cubicBezTo>
                  <a:cubicBezTo>
                    <a:pt x="5265810" y="135271"/>
                    <a:pt x="5264540" y="143065"/>
                    <a:pt x="5264540" y="150860"/>
                  </a:cubicBezTo>
                  <a:cubicBezTo>
                    <a:pt x="5264540" y="163851"/>
                    <a:pt x="5253110" y="288562"/>
                    <a:pt x="5251840" y="301553"/>
                  </a:cubicBezTo>
                  <a:cubicBezTo>
                    <a:pt x="5254380" y="309947"/>
                    <a:pt x="5253110" y="318341"/>
                    <a:pt x="5251840" y="360826"/>
                  </a:cubicBezTo>
                  <a:close/>
                  <a:moveTo>
                    <a:pt x="17780" y="330346"/>
                  </a:moveTo>
                  <a:cubicBezTo>
                    <a:pt x="22860" y="331616"/>
                    <a:pt x="29210" y="334156"/>
                    <a:pt x="36830" y="334156"/>
                  </a:cubicBezTo>
                  <a:cubicBezTo>
                    <a:pt x="175879" y="339236"/>
                    <a:pt x="347245" y="344316"/>
                    <a:pt x="514432" y="348126"/>
                  </a:cubicBezTo>
                  <a:cubicBezTo>
                    <a:pt x="593846" y="350666"/>
                    <a:pt x="673259" y="354476"/>
                    <a:pt x="756853" y="355746"/>
                  </a:cubicBezTo>
                  <a:cubicBezTo>
                    <a:pt x="811188" y="357016"/>
                    <a:pt x="2349306" y="353206"/>
                    <a:pt x="2399462" y="354476"/>
                  </a:cubicBezTo>
                  <a:cubicBezTo>
                    <a:pt x="2487235" y="355746"/>
                    <a:pt x="2575008" y="358286"/>
                    <a:pt x="2662781" y="359556"/>
                  </a:cubicBezTo>
                  <a:cubicBezTo>
                    <a:pt x="2704578" y="360826"/>
                    <a:pt x="2742195" y="360826"/>
                    <a:pt x="2783992" y="360826"/>
                  </a:cubicBezTo>
                  <a:cubicBezTo>
                    <a:pt x="2972077" y="360826"/>
                    <a:pt x="3155982" y="359556"/>
                    <a:pt x="3344067" y="360826"/>
                  </a:cubicBezTo>
                  <a:cubicBezTo>
                    <a:pt x="3415121" y="360826"/>
                    <a:pt x="3490356" y="363366"/>
                    <a:pt x="3561410" y="363366"/>
                  </a:cubicBezTo>
                  <a:cubicBezTo>
                    <a:pt x="3670081" y="363366"/>
                    <a:pt x="3774573" y="359556"/>
                    <a:pt x="3883244" y="359556"/>
                  </a:cubicBezTo>
                  <a:cubicBezTo>
                    <a:pt x="4012814" y="359556"/>
                    <a:pt x="4138204" y="360826"/>
                    <a:pt x="4267774" y="360826"/>
                  </a:cubicBezTo>
                  <a:cubicBezTo>
                    <a:pt x="4439140" y="360826"/>
                    <a:pt x="4614686" y="360826"/>
                    <a:pt x="4786052" y="359556"/>
                  </a:cubicBezTo>
                  <a:cubicBezTo>
                    <a:pt x="4940700" y="358286"/>
                    <a:pt x="5091168" y="355746"/>
                    <a:pt x="5213740" y="353206"/>
                  </a:cubicBezTo>
                  <a:cubicBezTo>
                    <a:pt x="5218819" y="353206"/>
                    <a:pt x="5223899" y="350666"/>
                    <a:pt x="5230249" y="349396"/>
                  </a:cubicBezTo>
                  <a:cubicBezTo>
                    <a:pt x="5230249" y="336696"/>
                    <a:pt x="5231519" y="323996"/>
                    <a:pt x="5231519" y="319140"/>
                  </a:cubicBezTo>
                  <a:lnTo>
                    <a:pt x="5231519" y="312945"/>
                  </a:lnTo>
                  <a:cubicBezTo>
                    <a:pt x="5232790" y="302752"/>
                    <a:pt x="5235330" y="292359"/>
                    <a:pt x="5234060" y="282167"/>
                  </a:cubicBezTo>
                  <a:cubicBezTo>
                    <a:pt x="5232790" y="267777"/>
                    <a:pt x="5245490" y="141866"/>
                    <a:pt x="5249299" y="127476"/>
                  </a:cubicBezTo>
                  <a:cubicBezTo>
                    <a:pt x="5251840" y="119082"/>
                    <a:pt x="5254380" y="110688"/>
                    <a:pt x="5254380" y="102294"/>
                  </a:cubicBezTo>
                  <a:cubicBezTo>
                    <a:pt x="5254380" y="95299"/>
                    <a:pt x="5255649" y="88504"/>
                    <a:pt x="5263269" y="81709"/>
                  </a:cubicBezTo>
                  <a:cubicBezTo>
                    <a:pt x="5267080" y="77712"/>
                    <a:pt x="5269619" y="73715"/>
                    <a:pt x="5264540" y="49530"/>
                  </a:cubicBezTo>
                  <a:cubicBezTo>
                    <a:pt x="5256919" y="49530"/>
                    <a:pt x="5250569" y="48260"/>
                    <a:pt x="5242949" y="48260"/>
                  </a:cubicBezTo>
                  <a:cubicBezTo>
                    <a:pt x="5209930" y="45720"/>
                    <a:pt x="5124605" y="45720"/>
                    <a:pt x="5011755" y="40640"/>
                  </a:cubicBezTo>
                  <a:cubicBezTo>
                    <a:pt x="4802771" y="33020"/>
                    <a:pt x="4589608" y="27940"/>
                    <a:pt x="4380624" y="27940"/>
                  </a:cubicBezTo>
                  <a:cubicBezTo>
                    <a:pt x="4234336" y="27940"/>
                    <a:pt x="4083868" y="31750"/>
                    <a:pt x="3937580" y="24130"/>
                  </a:cubicBezTo>
                  <a:lnTo>
                    <a:pt x="3895783" y="24130"/>
                  </a:lnTo>
                  <a:cubicBezTo>
                    <a:pt x="3774573" y="27940"/>
                    <a:pt x="3645003" y="33020"/>
                    <a:pt x="3519613" y="34290"/>
                  </a:cubicBezTo>
                  <a:cubicBezTo>
                    <a:pt x="3381684" y="35560"/>
                    <a:pt x="3247935" y="31750"/>
                    <a:pt x="3110006" y="30480"/>
                  </a:cubicBezTo>
                  <a:cubicBezTo>
                    <a:pt x="2980436" y="29210"/>
                    <a:pt x="2850866" y="27940"/>
                    <a:pt x="2725476" y="27940"/>
                  </a:cubicBezTo>
                  <a:cubicBezTo>
                    <a:pt x="2679500" y="27940"/>
                    <a:pt x="2637703" y="29210"/>
                    <a:pt x="2591727" y="27940"/>
                  </a:cubicBezTo>
                  <a:cubicBezTo>
                    <a:pt x="2432899" y="26670"/>
                    <a:pt x="790290" y="24130"/>
                    <a:pt x="627283" y="24130"/>
                  </a:cubicBezTo>
                  <a:cubicBezTo>
                    <a:pt x="485174" y="22860"/>
                    <a:pt x="343065" y="24130"/>
                    <a:pt x="200957" y="24130"/>
                  </a:cubicBezTo>
                  <a:cubicBezTo>
                    <a:pt x="125723" y="24130"/>
                    <a:pt x="45720" y="24130"/>
                    <a:pt x="21590" y="25400"/>
                  </a:cubicBezTo>
                  <a:cubicBezTo>
                    <a:pt x="20320" y="25400"/>
                    <a:pt x="21590" y="36830"/>
                    <a:pt x="22860" y="41910"/>
                  </a:cubicBezTo>
                  <a:cubicBezTo>
                    <a:pt x="26670" y="74514"/>
                    <a:pt x="31750" y="80910"/>
                    <a:pt x="34290" y="87105"/>
                  </a:cubicBezTo>
                  <a:cubicBezTo>
                    <a:pt x="36830" y="98297"/>
                    <a:pt x="38100" y="109489"/>
                    <a:pt x="38100" y="120681"/>
                  </a:cubicBezTo>
                  <a:cubicBezTo>
                    <a:pt x="38100" y="127876"/>
                    <a:pt x="36830" y="134871"/>
                    <a:pt x="35560" y="142066"/>
                  </a:cubicBezTo>
                  <a:cubicBezTo>
                    <a:pt x="34290" y="149061"/>
                    <a:pt x="22860" y="267577"/>
                    <a:pt x="21590" y="274372"/>
                  </a:cubicBezTo>
                  <a:lnTo>
                    <a:pt x="21590" y="287563"/>
                  </a:lnTo>
                  <a:cubicBezTo>
                    <a:pt x="21590" y="297556"/>
                    <a:pt x="20320" y="307748"/>
                    <a:pt x="20320" y="317741"/>
                  </a:cubicBezTo>
                  <a:cubicBezTo>
                    <a:pt x="20320" y="319140"/>
                    <a:pt x="19050" y="320340"/>
                    <a:pt x="17780" y="330346"/>
                  </a:cubicBezTo>
                  <a:close/>
                </a:path>
              </a:pathLst>
            </a:custGeom>
            <a:solidFill>
              <a:srgbClr val="2F2325"/>
            </a:solidFill>
          </p:spPr>
        </p:sp>
      </p:grpSp>
      <p:sp>
        <p:nvSpPr>
          <p:cNvPr name="TextBox 15" id="15"/>
          <p:cNvSpPr txBox="true"/>
          <p:nvPr/>
        </p:nvSpPr>
        <p:spPr>
          <a:xfrm rot="0">
            <a:off x="3883387" y="3395770"/>
            <a:ext cx="1048900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 Quy trình nghiệp vụ đặt vé online - thanh toán: </a:t>
            </a:r>
          </a:p>
        </p:txBody>
      </p:sp>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9999">
            <a:off x="389598" y="4233335"/>
            <a:ext cx="17508804" cy="5061636"/>
          </a:xfrm>
          <a:prstGeom prst="rect">
            <a:avLst/>
          </a:prstGeom>
        </p:spPr>
      </p:pic>
      <p:sp>
        <p:nvSpPr>
          <p:cNvPr name="TextBox 17" id="17"/>
          <p:cNvSpPr txBox="true"/>
          <p:nvPr/>
        </p:nvSpPr>
        <p:spPr>
          <a:xfrm rot="0">
            <a:off x="1320923" y="4977436"/>
            <a:ext cx="15450299" cy="3768090"/>
          </a:xfrm>
          <a:prstGeom prst="rect">
            <a:avLst/>
          </a:prstGeom>
        </p:spPr>
        <p:txBody>
          <a:bodyPr anchor="t" rtlCol="false" tIns="0" lIns="0" bIns="0" rIns="0">
            <a:spAutoFit/>
          </a:bodyPr>
          <a:lstStyle/>
          <a:p>
            <a:pPr marL="518163" indent="-259082" lvl="1">
              <a:lnSpc>
                <a:spcPts val="3360"/>
              </a:lnSpc>
              <a:spcBef>
                <a:spcPct val="0"/>
              </a:spcBef>
              <a:buFont typeface="Arial"/>
              <a:buChar char="•"/>
            </a:pPr>
            <a:r>
              <a:rPr lang="en-US" sz="2400">
                <a:solidFill>
                  <a:srgbClr val="000000"/>
                </a:solidFill>
                <a:latin typeface="Droid Serif"/>
              </a:rPr>
              <a:t>K</a:t>
            </a:r>
            <a:r>
              <a:rPr lang="en-US" sz="2400">
                <a:solidFill>
                  <a:srgbClr val="000000"/>
                </a:solidFill>
                <a:latin typeface="Droid Serif"/>
              </a:rPr>
              <a:t>hách hàng truy cập website bán vé tàu online,</a:t>
            </a:r>
          </a:p>
          <a:p>
            <a:pPr marL="518163" indent="-259082" lvl="1">
              <a:lnSpc>
                <a:spcPts val="3360"/>
              </a:lnSpc>
              <a:buFont typeface="Arial"/>
              <a:buChar char="•"/>
            </a:pPr>
            <a:r>
              <a:rPr lang="en-US" sz="2400">
                <a:solidFill>
                  <a:srgbClr val="000000"/>
                </a:solidFill>
                <a:latin typeface="Droid Serif"/>
              </a:rPr>
              <a:t>K</a:t>
            </a:r>
            <a:r>
              <a:rPr lang="en-US" sz="2400">
                <a:solidFill>
                  <a:srgbClr val="000000"/>
                </a:solidFill>
                <a:latin typeface="Droid Serif"/>
              </a:rPr>
              <a:t>hách hàng cần phải đăng nhập/ đăng ký tài khoản để tiếp tục đặt vé.</a:t>
            </a:r>
          </a:p>
          <a:p>
            <a:pPr marL="518163" indent="-259082" lvl="1">
              <a:lnSpc>
                <a:spcPts val="3360"/>
              </a:lnSpc>
              <a:spcBef>
                <a:spcPct val="0"/>
              </a:spcBef>
              <a:buFont typeface="Arial"/>
              <a:buChar char="•"/>
            </a:pPr>
            <a:r>
              <a:rPr lang="en-US" sz="2400">
                <a:solidFill>
                  <a:srgbClr val="000000"/>
                </a:solidFill>
                <a:latin typeface="Droid Serif"/>
              </a:rPr>
              <a:t>S</a:t>
            </a:r>
            <a:r>
              <a:rPr lang="en-US" sz="2400">
                <a:solidFill>
                  <a:srgbClr val="000000"/>
                </a:solidFill>
                <a:latin typeface="Droid Serif"/>
              </a:rPr>
              <a:t>au khi đăng nhập thành công,  khách hàng tra cứu thông tin chuyến tàu( ga khởi hành, ga đến, ngày khởi hành) và tiếp tục tiến hành chọn thời gian xuất phát, chọn toa tàu và vị trí ngồi. </a:t>
            </a:r>
          </a:p>
          <a:p>
            <a:pPr marL="518163" indent="-259082" lvl="1">
              <a:lnSpc>
                <a:spcPts val="3360"/>
              </a:lnSpc>
              <a:spcBef>
                <a:spcPct val="0"/>
              </a:spcBef>
              <a:buFont typeface="Arial"/>
              <a:buChar char="•"/>
            </a:pPr>
            <a:r>
              <a:rPr lang="en-US" sz="2400">
                <a:solidFill>
                  <a:srgbClr val="000000"/>
                </a:solidFill>
                <a:latin typeface="Droid Serif"/>
              </a:rPr>
              <a:t>Vé đã chọn sẽ xuất hiện trong giỏ vé, khách hàng muốn mua vé nhấn nút đặt vé</a:t>
            </a:r>
          </a:p>
          <a:p>
            <a:pPr marL="518163" indent="-259082" lvl="1">
              <a:lnSpc>
                <a:spcPts val="3360"/>
              </a:lnSpc>
              <a:spcBef>
                <a:spcPct val="0"/>
              </a:spcBef>
              <a:buFont typeface="Arial"/>
              <a:buChar char="•"/>
            </a:pPr>
            <a:r>
              <a:rPr lang="en-US" sz="2400">
                <a:solidFill>
                  <a:srgbClr val="000000"/>
                </a:solidFill>
                <a:latin typeface="Droid Serif"/>
              </a:rPr>
              <a:t>H</a:t>
            </a:r>
            <a:r>
              <a:rPr lang="en-US" sz="2400">
                <a:solidFill>
                  <a:srgbClr val="000000"/>
                </a:solidFill>
                <a:latin typeface="Droid Serif"/>
              </a:rPr>
              <a:t>ệ thống sẽ yêu cầu nhập thông tin tất cả khách, phương thức thanh toán.</a:t>
            </a:r>
          </a:p>
          <a:p>
            <a:pPr marL="518163" indent="-259082" lvl="1">
              <a:lnSpc>
                <a:spcPts val="3360"/>
              </a:lnSpc>
              <a:spcBef>
                <a:spcPct val="0"/>
              </a:spcBef>
              <a:buFont typeface="Arial"/>
              <a:buChar char="•"/>
            </a:pPr>
            <a:r>
              <a:rPr lang="en-US" sz="2400">
                <a:solidFill>
                  <a:srgbClr val="000000"/>
                </a:solidFill>
                <a:latin typeface="Droid Serif"/>
              </a:rPr>
              <a:t>H</a:t>
            </a:r>
            <a:r>
              <a:rPr lang="en-US" sz="2400">
                <a:solidFill>
                  <a:srgbClr val="000000"/>
                </a:solidFill>
                <a:latin typeface="Droid Serif"/>
              </a:rPr>
              <a:t>ệ thống sẽ xác nhận thông tin đặt vé và gửi yêu cầu đặt vé. </a:t>
            </a:r>
          </a:p>
          <a:p>
            <a:pPr marL="518163" indent="-259082" lvl="1">
              <a:lnSpc>
                <a:spcPts val="3360"/>
              </a:lnSpc>
              <a:spcBef>
                <a:spcPct val="0"/>
              </a:spcBef>
              <a:buFont typeface="Arial"/>
              <a:buChar char="•"/>
            </a:pPr>
            <a:r>
              <a:rPr lang="en-US" sz="2400">
                <a:solidFill>
                  <a:srgbClr val="000000"/>
                </a:solidFill>
                <a:latin typeface="Droid Serif"/>
              </a:rPr>
              <a:t>Yêu cầu đặt vé được xác nhận thành công, khách hàng sẽ tiến hành thanh toán. </a:t>
            </a:r>
          </a:p>
          <a:p>
            <a:pPr marL="518163" indent="-259082" lvl="1">
              <a:lnSpc>
                <a:spcPts val="3360"/>
              </a:lnSpc>
              <a:spcBef>
                <a:spcPct val="0"/>
              </a:spcBef>
              <a:buFont typeface="Arial"/>
              <a:buChar char="•"/>
            </a:pPr>
            <a:r>
              <a:rPr lang="en-US" sz="2400">
                <a:solidFill>
                  <a:srgbClr val="000000"/>
                </a:solidFill>
                <a:latin typeface="Droid Serif"/>
              </a:rPr>
              <a:t>Thanh</a:t>
            </a:r>
            <a:r>
              <a:rPr lang="en-US" sz="2400">
                <a:solidFill>
                  <a:srgbClr val="000000"/>
                </a:solidFill>
                <a:latin typeface="Droid Serif"/>
              </a:rPr>
              <a:t> toán thành công,  hệ thống xuất vé điện tử cho khách hàng.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4742285" y="2348585"/>
            <a:ext cx="8771207" cy="769809"/>
            <a:chOff x="0" y="0"/>
            <a:chExt cx="2486707" cy="218247"/>
          </a:xfrm>
        </p:grpSpPr>
        <p:sp>
          <p:nvSpPr>
            <p:cNvPr name="Freeform 9" id="9"/>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10" id="10"/>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sp>
        <p:nvSpPr>
          <p:cNvPr name="TextBox 11" id="11"/>
          <p:cNvSpPr txBox="true"/>
          <p:nvPr/>
        </p:nvSpPr>
        <p:spPr>
          <a:xfrm rot="0">
            <a:off x="5042297" y="2480760"/>
            <a:ext cx="817118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1.4.2. Trình bày chi tiết quy trình nghiệp vụ</a:t>
            </a:r>
          </a:p>
        </p:txBody>
      </p:sp>
      <p:grpSp>
        <p:nvGrpSpPr>
          <p:cNvPr name="Group 12" id="12"/>
          <p:cNvGrpSpPr/>
          <p:nvPr/>
        </p:nvGrpSpPr>
        <p:grpSpPr>
          <a:xfrm rot="0">
            <a:off x="932734" y="4512775"/>
            <a:ext cx="7311014" cy="5405029"/>
            <a:chOff x="0" y="0"/>
            <a:chExt cx="2079256" cy="1537193"/>
          </a:xfrm>
        </p:grpSpPr>
        <p:sp>
          <p:nvSpPr>
            <p:cNvPr name="Freeform 13" id="13"/>
            <p:cNvSpPr/>
            <p:nvPr/>
          </p:nvSpPr>
          <p:spPr>
            <a:xfrm>
              <a:off x="16510" y="11430"/>
              <a:ext cx="2048776" cy="1513063"/>
            </a:xfrm>
            <a:custGeom>
              <a:avLst/>
              <a:gdLst/>
              <a:ahLst/>
              <a:cxnLst/>
              <a:rect r="r" b="b" t="t" l="l"/>
              <a:pathLst>
                <a:path h="1513063" w="2048776">
                  <a:moveTo>
                    <a:pt x="1270" y="0"/>
                  </a:moveTo>
                  <a:lnTo>
                    <a:pt x="2048776" y="15240"/>
                  </a:lnTo>
                  <a:lnTo>
                    <a:pt x="2017026" y="1513063"/>
                  </a:lnTo>
                  <a:lnTo>
                    <a:pt x="738451" y="1513063"/>
                  </a:lnTo>
                  <a:lnTo>
                    <a:pt x="0" y="1486393"/>
                  </a:lnTo>
                  <a:lnTo>
                    <a:pt x="11430" y="495159"/>
                  </a:lnTo>
                  <a:close/>
                </a:path>
              </a:pathLst>
            </a:custGeom>
            <a:solidFill>
              <a:srgbClr val="E3FFEA"/>
            </a:solidFill>
          </p:spPr>
        </p:sp>
        <p:sp>
          <p:nvSpPr>
            <p:cNvPr name="Freeform 14" id="14"/>
            <p:cNvSpPr/>
            <p:nvPr/>
          </p:nvSpPr>
          <p:spPr>
            <a:xfrm>
              <a:off x="0" y="-1270"/>
              <a:ext cx="2077986" cy="1538463"/>
            </a:xfrm>
            <a:custGeom>
              <a:avLst/>
              <a:gdLst/>
              <a:ahLst/>
              <a:cxnLst/>
              <a:rect r="r" b="b" t="t" l="l"/>
              <a:pathLst>
                <a:path h="1538463" w="2077986">
                  <a:moveTo>
                    <a:pt x="2043696" y="1513063"/>
                  </a:moveTo>
                  <a:cubicBezTo>
                    <a:pt x="2041156" y="1516873"/>
                    <a:pt x="2037346" y="1521953"/>
                    <a:pt x="2033536" y="1525763"/>
                  </a:cubicBezTo>
                  <a:cubicBezTo>
                    <a:pt x="2029726" y="1528303"/>
                    <a:pt x="2024646" y="1530843"/>
                    <a:pt x="2020836" y="1530843"/>
                  </a:cubicBezTo>
                  <a:cubicBezTo>
                    <a:pt x="1941221" y="1529573"/>
                    <a:pt x="1856151" y="1535923"/>
                    <a:pt x="1769505" y="1538463"/>
                  </a:cubicBezTo>
                  <a:cubicBezTo>
                    <a:pt x="1742724" y="1538463"/>
                    <a:pt x="1714367" y="1537193"/>
                    <a:pt x="1687585" y="1537193"/>
                  </a:cubicBezTo>
                  <a:cubicBezTo>
                    <a:pt x="1627721" y="1535923"/>
                    <a:pt x="1567857" y="1534653"/>
                    <a:pt x="1507992" y="1534653"/>
                  </a:cubicBezTo>
                  <a:lnTo>
                    <a:pt x="1312645" y="1534653"/>
                  </a:lnTo>
                  <a:cubicBezTo>
                    <a:pt x="1268535" y="1534653"/>
                    <a:pt x="1225999" y="1533383"/>
                    <a:pt x="1181889" y="1533383"/>
                  </a:cubicBezTo>
                  <a:cubicBezTo>
                    <a:pt x="1144080" y="1533383"/>
                    <a:pt x="1104695" y="1533383"/>
                    <a:pt x="1066886" y="1534653"/>
                  </a:cubicBezTo>
                  <a:lnTo>
                    <a:pt x="1043256" y="1534653"/>
                  </a:lnTo>
                  <a:cubicBezTo>
                    <a:pt x="988117" y="1533383"/>
                    <a:pt x="373720" y="1532113"/>
                    <a:pt x="318582" y="1529573"/>
                  </a:cubicBezTo>
                  <a:cubicBezTo>
                    <a:pt x="285499" y="1528303"/>
                    <a:pt x="252416" y="1523223"/>
                    <a:pt x="219333" y="1520683"/>
                  </a:cubicBezTo>
                  <a:cubicBezTo>
                    <a:pt x="159468" y="1515603"/>
                    <a:pt x="99604" y="1511793"/>
                    <a:pt x="41910" y="1506713"/>
                  </a:cubicBezTo>
                  <a:cubicBezTo>
                    <a:pt x="33020" y="1505443"/>
                    <a:pt x="24130" y="1502903"/>
                    <a:pt x="16510" y="1499093"/>
                  </a:cubicBezTo>
                  <a:cubicBezTo>
                    <a:pt x="5080" y="1494013"/>
                    <a:pt x="0" y="1482583"/>
                    <a:pt x="1270" y="1467946"/>
                  </a:cubicBezTo>
                  <a:cubicBezTo>
                    <a:pt x="2540" y="1402357"/>
                    <a:pt x="3810" y="1335637"/>
                    <a:pt x="3810" y="1270048"/>
                  </a:cubicBezTo>
                  <a:cubicBezTo>
                    <a:pt x="5080" y="1203328"/>
                    <a:pt x="17780" y="503336"/>
                    <a:pt x="17780" y="436616"/>
                  </a:cubicBezTo>
                  <a:cubicBezTo>
                    <a:pt x="19050" y="372158"/>
                    <a:pt x="20320" y="307700"/>
                    <a:pt x="19050" y="242111"/>
                  </a:cubicBezTo>
                  <a:cubicBezTo>
                    <a:pt x="17780" y="177653"/>
                    <a:pt x="16510" y="114326"/>
                    <a:pt x="6350" y="48260"/>
                  </a:cubicBezTo>
                  <a:cubicBezTo>
                    <a:pt x="5080" y="35560"/>
                    <a:pt x="2540" y="22860"/>
                    <a:pt x="1270" y="10160"/>
                  </a:cubicBezTo>
                  <a:cubicBezTo>
                    <a:pt x="3810" y="8890"/>
                    <a:pt x="5080" y="7620"/>
                    <a:pt x="6350" y="7620"/>
                  </a:cubicBezTo>
                  <a:cubicBezTo>
                    <a:pt x="34290" y="6350"/>
                    <a:pt x="66521" y="5080"/>
                    <a:pt x="101179" y="3810"/>
                  </a:cubicBezTo>
                  <a:cubicBezTo>
                    <a:pt x="150016" y="1270"/>
                    <a:pt x="200428" y="1270"/>
                    <a:pt x="249265" y="1270"/>
                  </a:cubicBezTo>
                  <a:cubicBezTo>
                    <a:pt x="310705" y="2540"/>
                    <a:pt x="931404" y="5080"/>
                    <a:pt x="992844" y="6350"/>
                  </a:cubicBezTo>
                  <a:cubicBezTo>
                    <a:pt x="1052708" y="7620"/>
                    <a:pt x="1112572" y="7620"/>
                    <a:pt x="1172437" y="7620"/>
                  </a:cubicBezTo>
                  <a:cubicBezTo>
                    <a:pt x="1205520" y="7620"/>
                    <a:pt x="1238602" y="7620"/>
                    <a:pt x="1271685" y="8890"/>
                  </a:cubicBezTo>
                  <a:cubicBezTo>
                    <a:pt x="1336276" y="11430"/>
                    <a:pt x="1402442" y="10160"/>
                    <a:pt x="1467032" y="2540"/>
                  </a:cubicBezTo>
                  <a:cubicBezTo>
                    <a:pt x="1493814" y="0"/>
                    <a:pt x="1520595" y="2540"/>
                    <a:pt x="1547377" y="2540"/>
                  </a:cubicBezTo>
                  <a:cubicBezTo>
                    <a:pt x="1607241" y="2540"/>
                    <a:pt x="1667105" y="1270"/>
                    <a:pt x="1726970" y="3810"/>
                  </a:cubicBezTo>
                  <a:cubicBezTo>
                    <a:pt x="1802588" y="6350"/>
                    <a:pt x="1876631" y="13970"/>
                    <a:pt x="1952249" y="17780"/>
                  </a:cubicBezTo>
                  <a:cubicBezTo>
                    <a:pt x="1985332" y="20320"/>
                    <a:pt x="2011946" y="19050"/>
                    <a:pt x="2038616" y="21590"/>
                  </a:cubicBezTo>
                  <a:cubicBezTo>
                    <a:pt x="2047506" y="22860"/>
                    <a:pt x="2056396" y="25400"/>
                    <a:pt x="2065286" y="27940"/>
                  </a:cubicBezTo>
                  <a:cubicBezTo>
                    <a:pt x="2072906" y="30480"/>
                    <a:pt x="2076716" y="36830"/>
                    <a:pt x="2076716" y="46990"/>
                  </a:cubicBezTo>
                  <a:cubicBezTo>
                    <a:pt x="2077986" y="83793"/>
                    <a:pt x="2074176" y="117718"/>
                    <a:pt x="2070366" y="151643"/>
                  </a:cubicBezTo>
                  <a:cubicBezTo>
                    <a:pt x="2066556" y="179914"/>
                    <a:pt x="2065286" y="209316"/>
                    <a:pt x="2064016" y="237587"/>
                  </a:cubicBezTo>
                  <a:cubicBezTo>
                    <a:pt x="2061476" y="285083"/>
                    <a:pt x="2060206" y="332578"/>
                    <a:pt x="2058936" y="380074"/>
                  </a:cubicBezTo>
                  <a:cubicBezTo>
                    <a:pt x="2057666" y="424177"/>
                    <a:pt x="2056396" y="468280"/>
                    <a:pt x="2056396" y="512383"/>
                  </a:cubicBezTo>
                  <a:cubicBezTo>
                    <a:pt x="2056396" y="585887"/>
                    <a:pt x="2044966" y="1291534"/>
                    <a:pt x="2043696" y="1365039"/>
                  </a:cubicBezTo>
                  <a:cubicBezTo>
                    <a:pt x="2046236" y="1412534"/>
                    <a:pt x="2044966" y="1460030"/>
                    <a:pt x="2043696" y="1513063"/>
                  </a:cubicBezTo>
                  <a:close/>
                  <a:moveTo>
                    <a:pt x="17780" y="1482583"/>
                  </a:moveTo>
                  <a:cubicBezTo>
                    <a:pt x="22860" y="1483853"/>
                    <a:pt x="29210" y="1486393"/>
                    <a:pt x="36830" y="1486393"/>
                  </a:cubicBezTo>
                  <a:cubicBezTo>
                    <a:pt x="98029" y="1491473"/>
                    <a:pt x="162619" y="1496553"/>
                    <a:pt x="225634" y="1500363"/>
                  </a:cubicBezTo>
                  <a:cubicBezTo>
                    <a:pt x="255566" y="1502903"/>
                    <a:pt x="285499" y="1506713"/>
                    <a:pt x="317006" y="1507983"/>
                  </a:cubicBezTo>
                  <a:cubicBezTo>
                    <a:pt x="337486" y="1509253"/>
                    <a:pt x="917225" y="1505443"/>
                    <a:pt x="936130" y="1506713"/>
                  </a:cubicBezTo>
                  <a:cubicBezTo>
                    <a:pt x="969213" y="1507983"/>
                    <a:pt x="1002296" y="1510523"/>
                    <a:pt x="1035379" y="1511793"/>
                  </a:cubicBezTo>
                  <a:cubicBezTo>
                    <a:pt x="1051133" y="1513063"/>
                    <a:pt x="1065311" y="1513063"/>
                    <a:pt x="1081065" y="1513063"/>
                  </a:cubicBezTo>
                  <a:cubicBezTo>
                    <a:pt x="1151957" y="1513063"/>
                    <a:pt x="1221273" y="1511793"/>
                    <a:pt x="1292165" y="1513063"/>
                  </a:cubicBezTo>
                  <a:cubicBezTo>
                    <a:pt x="1318947" y="1513063"/>
                    <a:pt x="1347304" y="1515603"/>
                    <a:pt x="1374085" y="1515603"/>
                  </a:cubicBezTo>
                  <a:cubicBezTo>
                    <a:pt x="1415045" y="1515603"/>
                    <a:pt x="1454429" y="1511793"/>
                    <a:pt x="1495389" y="1511793"/>
                  </a:cubicBezTo>
                  <a:cubicBezTo>
                    <a:pt x="1544226" y="1511793"/>
                    <a:pt x="1591487" y="1513063"/>
                    <a:pt x="1640324" y="1513063"/>
                  </a:cubicBezTo>
                  <a:cubicBezTo>
                    <a:pt x="1704915" y="1513063"/>
                    <a:pt x="1771080" y="1513063"/>
                    <a:pt x="1835671" y="1511793"/>
                  </a:cubicBezTo>
                  <a:cubicBezTo>
                    <a:pt x="1893960" y="1510523"/>
                    <a:pt x="1950674" y="1507983"/>
                    <a:pt x="2005596" y="1505443"/>
                  </a:cubicBezTo>
                  <a:cubicBezTo>
                    <a:pt x="2010676" y="1505443"/>
                    <a:pt x="2015756" y="1502903"/>
                    <a:pt x="2022106" y="1501633"/>
                  </a:cubicBezTo>
                  <a:cubicBezTo>
                    <a:pt x="2022106" y="1488933"/>
                    <a:pt x="2023376" y="1476233"/>
                    <a:pt x="2023376" y="1464553"/>
                  </a:cubicBezTo>
                  <a:lnTo>
                    <a:pt x="2023376" y="1429497"/>
                  </a:lnTo>
                  <a:cubicBezTo>
                    <a:pt x="2024646" y="1371824"/>
                    <a:pt x="2027186" y="1313020"/>
                    <a:pt x="2025916" y="1255347"/>
                  </a:cubicBezTo>
                  <a:cubicBezTo>
                    <a:pt x="2024646" y="1173926"/>
                    <a:pt x="2037346" y="461495"/>
                    <a:pt x="2041156" y="380074"/>
                  </a:cubicBezTo>
                  <a:cubicBezTo>
                    <a:pt x="2043696" y="332578"/>
                    <a:pt x="2046236" y="285083"/>
                    <a:pt x="2046236" y="237587"/>
                  </a:cubicBezTo>
                  <a:cubicBezTo>
                    <a:pt x="2046236" y="198008"/>
                    <a:pt x="2047506" y="159559"/>
                    <a:pt x="2055126" y="121111"/>
                  </a:cubicBezTo>
                  <a:cubicBezTo>
                    <a:pt x="2058936" y="98494"/>
                    <a:pt x="2061476" y="75877"/>
                    <a:pt x="2056396" y="49530"/>
                  </a:cubicBezTo>
                  <a:cubicBezTo>
                    <a:pt x="2048776" y="49530"/>
                    <a:pt x="2042426" y="48260"/>
                    <a:pt x="2034806" y="48260"/>
                  </a:cubicBezTo>
                  <a:cubicBezTo>
                    <a:pt x="2001786" y="45720"/>
                    <a:pt x="1963276" y="45720"/>
                    <a:pt x="1920741" y="40640"/>
                  </a:cubicBezTo>
                  <a:cubicBezTo>
                    <a:pt x="1841972" y="33020"/>
                    <a:pt x="1761628" y="27940"/>
                    <a:pt x="1682859" y="27940"/>
                  </a:cubicBezTo>
                  <a:cubicBezTo>
                    <a:pt x="1627721" y="27940"/>
                    <a:pt x="1571007" y="31750"/>
                    <a:pt x="1515869" y="24130"/>
                  </a:cubicBezTo>
                  <a:lnTo>
                    <a:pt x="1500115" y="24130"/>
                  </a:lnTo>
                  <a:cubicBezTo>
                    <a:pt x="1454429" y="27940"/>
                    <a:pt x="1405593" y="33020"/>
                    <a:pt x="1358331" y="34290"/>
                  </a:cubicBezTo>
                  <a:cubicBezTo>
                    <a:pt x="1306344" y="35560"/>
                    <a:pt x="1255932" y="31750"/>
                    <a:pt x="1203944" y="30480"/>
                  </a:cubicBezTo>
                  <a:cubicBezTo>
                    <a:pt x="1155107" y="29210"/>
                    <a:pt x="1106271" y="27940"/>
                    <a:pt x="1059009" y="27940"/>
                  </a:cubicBezTo>
                  <a:cubicBezTo>
                    <a:pt x="1041680" y="27940"/>
                    <a:pt x="1025926" y="29210"/>
                    <a:pt x="1008597" y="27940"/>
                  </a:cubicBezTo>
                  <a:cubicBezTo>
                    <a:pt x="948733" y="26670"/>
                    <a:pt x="329609" y="24130"/>
                    <a:pt x="268169" y="24130"/>
                  </a:cubicBezTo>
                  <a:cubicBezTo>
                    <a:pt x="214607" y="22860"/>
                    <a:pt x="161044" y="24130"/>
                    <a:pt x="107481" y="24130"/>
                  </a:cubicBezTo>
                  <a:cubicBezTo>
                    <a:pt x="79124" y="24130"/>
                    <a:pt x="45720" y="24130"/>
                    <a:pt x="21590" y="25400"/>
                  </a:cubicBezTo>
                  <a:cubicBezTo>
                    <a:pt x="20320" y="25400"/>
                    <a:pt x="21590" y="36830"/>
                    <a:pt x="22860" y="41910"/>
                  </a:cubicBezTo>
                  <a:cubicBezTo>
                    <a:pt x="26670" y="80400"/>
                    <a:pt x="31750" y="116587"/>
                    <a:pt x="34290" y="151643"/>
                  </a:cubicBezTo>
                  <a:cubicBezTo>
                    <a:pt x="36830" y="214971"/>
                    <a:pt x="38100" y="278298"/>
                    <a:pt x="38100" y="341625"/>
                  </a:cubicBezTo>
                  <a:cubicBezTo>
                    <a:pt x="38100" y="382335"/>
                    <a:pt x="36830" y="421915"/>
                    <a:pt x="35560" y="462625"/>
                  </a:cubicBezTo>
                  <a:cubicBezTo>
                    <a:pt x="34290" y="502205"/>
                    <a:pt x="22860" y="1172795"/>
                    <a:pt x="21590" y="1211244"/>
                  </a:cubicBezTo>
                  <a:lnTo>
                    <a:pt x="21590" y="1285880"/>
                  </a:lnTo>
                  <a:cubicBezTo>
                    <a:pt x="21590" y="1342422"/>
                    <a:pt x="20320" y="1400095"/>
                    <a:pt x="20320" y="1456637"/>
                  </a:cubicBezTo>
                  <a:cubicBezTo>
                    <a:pt x="20320" y="1464553"/>
                    <a:pt x="19050" y="1471338"/>
                    <a:pt x="17780" y="1482583"/>
                  </a:cubicBezTo>
                  <a:close/>
                </a:path>
              </a:pathLst>
            </a:custGeom>
            <a:solidFill>
              <a:srgbClr val="2F2325"/>
            </a:solidFill>
          </p:spPr>
        </p:sp>
      </p:grpSp>
      <p:grpSp>
        <p:nvGrpSpPr>
          <p:cNvPr name="Group 15" id="15"/>
          <p:cNvGrpSpPr/>
          <p:nvPr/>
        </p:nvGrpSpPr>
        <p:grpSpPr>
          <a:xfrm rot="0">
            <a:off x="9992154" y="4522300"/>
            <a:ext cx="7267146" cy="5405029"/>
            <a:chOff x="0" y="0"/>
            <a:chExt cx="2128418" cy="1583037"/>
          </a:xfrm>
        </p:grpSpPr>
        <p:sp>
          <p:nvSpPr>
            <p:cNvPr name="Freeform 16" id="16"/>
            <p:cNvSpPr/>
            <p:nvPr/>
          </p:nvSpPr>
          <p:spPr>
            <a:xfrm>
              <a:off x="16510" y="11430"/>
              <a:ext cx="2097938" cy="1558907"/>
            </a:xfrm>
            <a:custGeom>
              <a:avLst/>
              <a:gdLst/>
              <a:ahLst/>
              <a:cxnLst/>
              <a:rect r="r" b="b" t="t" l="l"/>
              <a:pathLst>
                <a:path h="1558907" w="2097938">
                  <a:moveTo>
                    <a:pt x="1270" y="0"/>
                  </a:moveTo>
                  <a:lnTo>
                    <a:pt x="2097938" y="15240"/>
                  </a:lnTo>
                  <a:lnTo>
                    <a:pt x="2066188" y="1558907"/>
                  </a:lnTo>
                  <a:lnTo>
                    <a:pt x="756286" y="1558907"/>
                  </a:lnTo>
                  <a:lnTo>
                    <a:pt x="0" y="1532237"/>
                  </a:lnTo>
                  <a:lnTo>
                    <a:pt x="11430" y="509395"/>
                  </a:lnTo>
                  <a:close/>
                </a:path>
              </a:pathLst>
            </a:custGeom>
            <a:solidFill>
              <a:srgbClr val="E3FFEA"/>
            </a:solidFill>
          </p:spPr>
        </p:sp>
        <p:sp>
          <p:nvSpPr>
            <p:cNvPr name="Freeform 17" id="17"/>
            <p:cNvSpPr/>
            <p:nvPr/>
          </p:nvSpPr>
          <p:spPr>
            <a:xfrm>
              <a:off x="0" y="-1270"/>
              <a:ext cx="2127148" cy="1584307"/>
            </a:xfrm>
            <a:custGeom>
              <a:avLst/>
              <a:gdLst/>
              <a:ahLst/>
              <a:cxnLst/>
              <a:rect r="r" b="b" t="t" l="l"/>
              <a:pathLst>
                <a:path h="1584307" w="2127148">
                  <a:moveTo>
                    <a:pt x="2092858" y="1558907"/>
                  </a:moveTo>
                  <a:cubicBezTo>
                    <a:pt x="2090318" y="1562717"/>
                    <a:pt x="2086508" y="1567797"/>
                    <a:pt x="2082698" y="1571607"/>
                  </a:cubicBezTo>
                  <a:cubicBezTo>
                    <a:pt x="2078888" y="1574147"/>
                    <a:pt x="2073808" y="1576687"/>
                    <a:pt x="2069998" y="1576687"/>
                  </a:cubicBezTo>
                  <a:cubicBezTo>
                    <a:pt x="1989107" y="1575417"/>
                    <a:pt x="1901882" y="1581767"/>
                    <a:pt x="1813041" y="1584307"/>
                  </a:cubicBezTo>
                  <a:cubicBezTo>
                    <a:pt x="1785581" y="1584307"/>
                    <a:pt x="1756506" y="1583037"/>
                    <a:pt x="1729046" y="1583037"/>
                  </a:cubicBezTo>
                  <a:cubicBezTo>
                    <a:pt x="1667665" y="1581767"/>
                    <a:pt x="1606284" y="1580497"/>
                    <a:pt x="1544903" y="1580497"/>
                  </a:cubicBezTo>
                  <a:lnTo>
                    <a:pt x="1344608" y="1580497"/>
                  </a:lnTo>
                  <a:cubicBezTo>
                    <a:pt x="1299380" y="1580497"/>
                    <a:pt x="1255767" y="1579227"/>
                    <a:pt x="1210539" y="1579227"/>
                  </a:cubicBezTo>
                  <a:cubicBezTo>
                    <a:pt x="1171772" y="1579227"/>
                    <a:pt x="1131390" y="1579227"/>
                    <a:pt x="1092623" y="1580497"/>
                  </a:cubicBezTo>
                  <a:lnTo>
                    <a:pt x="1068394" y="1580497"/>
                  </a:lnTo>
                  <a:cubicBezTo>
                    <a:pt x="1011859" y="1579227"/>
                    <a:pt x="381897" y="1577957"/>
                    <a:pt x="325362" y="1575417"/>
                  </a:cubicBezTo>
                  <a:cubicBezTo>
                    <a:pt x="291441" y="1574147"/>
                    <a:pt x="257520" y="1569067"/>
                    <a:pt x="223599" y="1566527"/>
                  </a:cubicBezTo>
                  <a:cubicBezTo>
                    <a:pt x="162218" y="1561447"/>
                    <a:pt x="100837" y="1557637"/>
                    <a:pt x="41910" y="1552557"/>
                  </a:cubicBezTo>
                  <a:cubicBezTo>
                    <a:pt x="33020" y="1551287"/>
                    <a:pt x="24130" y="1548747"/>
                    <a:pt x="16510" y="1544937"/>
                  </a:cubicBezTo>
                  <a:cubicBezTo>
                    <a:pt x="5080" y="1539857"/>
                    <a:pt x="0" y="1528427"/>
                    <a:pt x="1270" y="1513629"/>
                  </a:cubicBezTo>
                  <a:cubicBezTo>
                    <a:pt x="2540" y="1445892"/>
                    <a:pt x="3810" y="1376987"/>
                    <a:pt x="3810" y="1309250"/>
                  </a:cubicBezTo>
                  <a:cubicBezTo>
                    <a:pt x="5080" y="1240344"/>
                    <a:pt x="17780" y="517423"/>
                    <a:pt x="17780" y="448518"/>
                  </a:cubicBezTo>
                  <a:cubicBezTo>
                    <a:pt x="19050" y="381949"/>
                    <a:pt x="20320" y="315379"/>
                    <a:pt x="19050" y="247642"/>
                  </a:cubicBezTo>
                  <a:cubicBezTo>
                    <a:pt x="17780" y="181073"/>
                    <a:pt x="16510" y="115671"/>
                    <a:pt x="6350" y="48260"/>
                  </a:cubicBezTo>
                  <a:cubicBezTo>
                    <a:pt x="5080" y="35560"/>
                    <a:pt x="2540" y="22860"/>
                    <a:pt x="1270" y="10160"/>
                  </a:cubicBezTo>
                  <a:cubicBezTo>
                    <a:pt x="3810" y="8890"/>
                    <a:pt x="5080" y="7620"/>
                    <a:pt x="6350" y="7620"/>
                  </a:cubicBezTo>
                  <a:cubicBezTo>
                    <a:pt x="34290" y="6350"/>
                    <a:pt x="66916" y="5080"/>
                    <a:pt x="102452" y="3810"/>
                  </a:cubicBezTo>
                  <a:cubicBezTo>
                    <a:pt x="152526" y="1270"/>
                    <a:pt x="204215" y="1270"/>
                    <a:pt x="254289" y="1270"/>
                  </a:cubicBezTo>
                  <a:cubicBezTo>
                    <a:pt x="317285" y="2540"/>
                    <a:pt x="953708" y="5080"/>
                    <a:pt x="1016705" y="6350"/>
                  </a:cubicBezTo>
                  <a:cubicBezTo>
                    <a:pt x="1078085" y="7620"/>
                    <a:pt x="1139466" y="7620"/>
                    <a:pt x="1200847" y="7620"/>
                  </a:cubicBezTo>
                  <a:cubicBezTo>
                    <a:pt x="1234768" y="7620"/>
                    <a:pt x="1268689" y="7620"/>
                    <a:pt x="1302610" y="8890"/>
                  </a:cubicBezTo>
                  <a:cubicBezTo>
                    <a:pt x="1368837" y="11430"/>
                    <a:pt x="1436679" y="10160"/>
                    <a:pt x="1502906" y="2540"/>
                  </a:cubicBezTo>
                  <a:cubicBezTo>
                    <a:pt x="1530366" y="0"/>
                    <a:pt x="1557826" y="2540"/>
                    <a:pt x="1585286" y="2540"/>
                  </a:cubicBezTo>
                  <a:cubicBezTo>
                    <a:pt x="1646666" y="2540"/>
                    <a:pt x="1708047" y="1270"/>
                    <a:pt x="1769428" y="3810"/>
                  </a:cubicBezTo>
                  <a:cubicBezTo>
                    <a:pt x="1846962" y="6350"/>
                    <a:pt x="1922880" y="13970"/>
                    <a:pt x="2000414" y="17780"/>
                  </a:cubicBezTo>
                  <a:cubicBezTo>
                    <a:pt x="2034335" y="20320"/>
                    <a:pt x="2061108" y="19050"/>
                    <a:pt x="2087778" y="21590"/>
                  </a:cubicBezTo>
                  <a:cubicBezTo>
                    <a:pt x="2096668" y="22860"/>
                    <a:pt x="2105558" y="25400"/>
                    <a:pt x="2114448" y="27940"/>
                  </a:cubicBezTo>
                  <a:cubicBezTo>
                    <a:pt x="2122068" y="30480"/>
                    <a:pt x="2125878" y="36830"/>
                    <a:pt x="2125878" y="46990"/>
                  </a:cubicBezTo>
                  <a:cubicBezTo>
                    <a:pt x="2127148" y="84138"/>
                    <a:pt x="2123338" y="119175"/>
                    <a:pt x="2119528" y="154211"/>
                  </a:cubicBezTo>
                  <a:cubicBezTo>
                    <a:pt x="2115718" y="183408"/>
                    <a:pt x="2114448" y="213773"/>
                    <a:pt x="2113178" y="242970"/>
                  </a:cubicBezTo>
                  <a:cubicBezTo>
                    <a:pt x="2110638" y="292022"/>
                    <a:pt x="2109368" y="341073"/>
                    <a:pt x="2108098" y="390124"/>
                  </a:cubicBezTo>
                  <a:cubicBezTo>
                    <a:pt x="2106828" y="435671"/>
                    <a:pt x="2105558" y="481219"/>
                    <a:pt x="2105558" y="526766"/>
                  </a:cubicBezTo>
                  <a:cubicBezTo>
                    <a:pt x="2105558" y="602679"/>
                    <a:pt x="2094128" y="1331439"/>
                    <a:pt x="2092858" y="1407352"/>
                  </a:cubicBezTo>
                  <a:cubicBezTo>
                    <a:pt x="2095398" y="1456403"/>
                    <a:pt x="2094128" y="1505454"/>
                    <a:pt x="2092858" y="1558907"/>
                  </a:cubicBezTo>
                  <a:close/>
                  <a:moveTo>
                    <a:pt x="17780" y="1528427"/>
                  </a:moveTo>
                  <a:cubicBezTo>
                    <a:pt x="22860" y="1529697"/>
                    <a:pt x="29210" y="1532237"/>
                    <a:pt x="36830" y="1532237"/>
                  </a:cubicBezTo>
                  <a:cubicBezTo>
                    <a:pt x="99222" y="1537317"/>
                    <a:pt x="165448" y="1542397"/>
                    <a:pt x="230060" y="1546207"/>
                  </a:cubicBezTo>
                  <a:cubicBezTo>
                    <a:pt x="260750" y="1548747"/>
                    <a:pt x="291441" y="1552557"/>
                    <a:pt x="323747" y="1553827"/>
                  </a:cubicBezTo>
                  <a:cubicBezTo>
                    <a:pt x="344745" y="1555097"/>
                    <a:pt x="939171" y="1551287"/>
                    <a:pt x="958554" y="1552557"/>
                  </a:cubicBezTo>
                  <a:cubicBezTo>
                    <a:pt x="992475" y="1553827"/>
                    <a:pt x="1026396" y="1556367"/>
                    <a:pt x="1060317" y="1557637"/>
                  </a:cubicBezTo>
                  <a:cubicBezTo>
                    <a:pt x="1076470" y="1558907"/>
                    <a:pt x="1091008" y="1558907"/>
                    <a:pt x="1107161" y="1558907"/>
                  </a:cubicBezTo>
                  <a:cubicBezTo>
                    <a:pt x="1179849" y="1558907"/>
                    <a:pt x="1250921" y="1557637"/>
                    <a:pt x="1323609" y="1558907"/>
                  </a:cubicBezTo>
                  <a:cubicBezTo>
                    <a:pt x="1351069" y="1558907"/>
                    <a:pt x="1380144" y="1561447"/>
                    <a:pt x="1407604" y="1561447"/>
                  </a:cubicBezTo>
                  <a:cubicBezTo>
                    <a:pt x="1449601" y="1561447"/>
                    <a:pt x="1489984" y="1557637"/>
                    <a:pt x="1531981" y="1557637"/>
                  </a:cubicBezTo>
                  <a:cubicBezTo>
                    <a:pt x="1582055" y="1557637"/>
                    <a:pt x="1630513" y="1558907"/>
                    <a:pt x="1680587" y="1558907"/>
                  </a:cubicBezTo>
                  <a:cubicBezTo>
                    <a:pt x="1746814" y="1558907"/>
                    <a:pt x="1814656" y="1558907"/>
                    <a:pt x="1880883" y="1557637"/>
                  </a:cubicBezTo>
                  <a:cubicBezTo>
                    <a:pt x="1940649" y="1556367"/>
                    <a:pt x="1998799" y="1553827"/>
                    <a:pt x="2054758" y="1551287"/>
                  </a:cubicBezTo>
                  <a:cubicBezTo>
                    <a:pt x="2059838" y="1551287"/>
                    <a:pt x="2064918" y="1548747"/>
                    <a:pt x="2071268" y="1547477"/>
                  </a:cubicBezTo>
                  <a:cubicBezTo>
                    <a:pt x="2071268" y="1534777"/>
                    <a:pt x="2072538" y="1522077"/>
                    <a:pt x="2072538" y="1510126"/>
                  </a:cubicBezTo>
                  <a:lnTo>
                    <a:pt x="2072538" y="1473921"/>
                  </a:lnTo>
                  <a:cubicBezTo>
                    <a:pt x="2073808" y="1414359"/>
                    <a:pt x="2076348" y="1353629"/>
                    <a:pt x="2075078" y="1294067"/>
                  </a:cubicBezTo>
                  <a:cubicBezTo>
                    <a:pt x="2073808" y="1209979"/>
                    <a:pt x="2086508" y="474212"/>
                    <a:pt x="2090318" y="390124"/>
                  </a:cubicBezTo>
                  <a:cubicBezTo>
                    <a:pt x="2092858" y="341073"/>
                    <a:pt x="2095398" y="292022"/>
                    <a:pt x="2095398" y="242970"/>
                  </a:cubicBezTo>
                  <a:cubicBezTo>
                    <a:pt x="2095398" y="202094"/>
                    <a:pt x="2096668" y="162386"/>
                    <a:pt x="2104288" y="122678"/>
                  </a:cubicBezTo>
                  <a:cubicBezTo>
                    <a:pt x="2108098" y="99320"/>
                    <a:pt x="2110638" y="75963"/>
                    <a:pt x="2105558" y="49530"/>
                  </a:cubicBezTo>
                  <a:cubicBezTo>
                    <a:pt x="2097938" y="49530"/>
                    <a:pt x="2091588" y="48260"/>
                    <a:pt x="2083968" y="48260"/>
                  </a:cubicBezTo>
                  <a:cubicBezTo>
                    <a:pt x="2050948" y="45720"/>
                    <a:pt x="2011721" y="45720"/>
                    <a:pt x="1968108" y="40640"/>
                  </a:cubicBezTo>
                  <a:cubicBezTo>
                    <a:pt x="1887344" y="33020"/>
                    <a:pt x="1804964" y="27940"/>
                    <a:pt x="1724200" y="27940"/>
                  </a:cubicBezTo>
                  <a:cubicBezTo>
                    <a:pt x="1667665" y="27940"/>
                    <a:pt x="1609515" y="31750"/>
                    <a:pt x="1552980" y="24130"/>
                  </a:cubicBezTo>
                  <a:lnTo>
                    <a:pt x="1536827" y="24130"/>
                  </a:lnTo>
                  <a:cubicBezTo>
                    <a:pt x="1489984" y="27940"/>
                    <a:pt x="1439910" y="33020"/>
                    <a:pt x="1391451" y="34290"/>
                  </a:cubicBezTo>
                  <a:cubicBezTo>
                    <a:pt x="1338147" y="35560"/>
                    <a:pt x="1286457" y="31750"/>
                    <a:pt x="1233153" y="30480"/>
                  </a:cubicBezTo>
                  <a:cubicBezTo>
                    <a:pt x="1183079" y="29210"/>
                    <a:pt x="1133005" y="27940"/>
                    <a:pt x="1084547" y="27940"/>
                  </a:cubicBezTo>
                  <a:cubicBezTo>
                    <a:pt x="1066778" y="27940"/>
                    <a:pt x="1050626" y="29210"/>
                    <a:pt x="1032857" y="27940"/>
                  </a:cubicBezTo>
                  <a:cubicBezTo>
                    <a:pt x="971476" y="26670"/>
                    <a:pt x="336669" y="24130"/>
                    <a:pt x="273673" y="24130"/>
                  </a:cubicBezTo>
                  <a:cubicBezTo>
                    <a:pt x="218753" y="22860"/>
                    <a:pt x="163833" y="24130"/>
                    <a:pt x="108913" y="24130"/>
                  </a:cubicBezTo>
                  <a:cubicBezTo>
                    <a:pt x="79838" y="24130"/>
                    <a:pt x="45720" y="24130"/>
                    <a:pt x="21590" y="25400"/>
                  </a:cubicBezTo>
                  <a:cubicBezTo>
                    <a:pt x="20320" y="25400"/>
                    <a:pt x="21590" y="36830"/>
                    <a:pt x="22860" y="41910"/>
                  </a:cubicBezTo>
                  <a:cubicBezTo>
                    <a:pt x="26670" y="80634"/>
                    <a:pt x="31750" y="118007"/>
                    <a:pt x="34290" y="154211"/>
                  </a:cubicBezTo>
                  <a:cubicBezTo>
                    <a:pt x="36830" y="219613"/>
                    <a:pt x="38100" y="285014"/>
                    <a:pt x="38100" y="350416"/>
                  </a:cubicBezTo>
                  <a:cubicBezTo>
                    <a:pt x="38100" y="392460"/>
                    <a:pt x="36830" y="433336"/>
                    <a:pt x="35560" y="475379"/>
                  </a:cubicBezTo>
                  <a:cubicBezTo>
                    <a:pt x="34290" y="516255"/>
                    <a:pt x="22860" y="1208811"/>
                    <a:pt x="21590" y="1248519"/>
                  </a:cubicBezTo>
                  <a:lnTo>
                    <a:pt x="21590" y="1325600"/>
                  </a:lnTo>
                  <a:cubicBezTo>
                    <a:pt x="21590" y="1383994"/>
                    <a:pt x="20320" y="1443556"/>
                    <a:pt x="20320" y="1501950"/>
                  </a:cubicBezTo>
                  <a:cubicBezTo>
                    <a:pt x="20320" y="1510126"/>
                    <a:pt x="19050" y="1517133"/>
                    <a:pt x="17780" y="1528427"/>
                  </a:cubicBezTo>
                  <a:close/>
                </a:path>
              </a:pathLst>
            </a:custGeom>
            <a:solidFill>
              <a:srgbClr val="2F2325"/>
            </a:solidFill>
          </p:spPr>
        </p:sp>
      </p:grpSp>
      <p:grpSp>
        <p:nvGrpSpPr>
          <p:cNvPr name="Group 18" id="18"/>
          <p:cNvGrpSpPr/>
          <p:nvPr/>
        </p:nvGrpSpPr>
        <p:grpSpPr>
          <a:xfrm rot="0">
            <a:off x="992349" y="3630880"/>
            <a:ext cx="7251398" cy="1070530"/>
            <a:chOff x="0" y="0"/>
            <a:chExt cx="5148931" cy="760141"/>
          </a:xfrm>
        </p:grpSpPr>
        <p:sp>
          <p:nvSpPr>
            <p:cNvPr name="Freeform 19" id="19"/>
            <p:cNvSpPr/>
            <p:nvPr/>
          </p:nvSpPr>
          <p:spPr>
            <a:xfrm>
              <a:off x="16510" y="11430"/>
              <a:ext cx="5118451" cy="736011"/>
            </a:xfrm>
            <a:custGeom>
              <a:avLst/>
              <a:gdLst/>
              <a:ahLst/>
              <a:cxnLst/>
              <a:rect r="r" b="b" t="t" l="l"/>
              <a:pathLst>
                <a:path h="736011" w="5118451">
                  <a:moveTo>
                    <a:pt x="1270" y="0"/>
                  </a:moveTo>
                  <a:lnTo>
                    <a:pt x="5118451" y="15240"/>
                  </a:lnTo>
                  <a:lnTo>
                    <a:pt x="5086701" y="736011"/>
                  </a:lnTo>
                  <a:lnTo>
                    <a:pt x="1852057" y="736011"/>
                  </a:lnTo>
                  <a:lnTo>
                    <a:pt x="0" y="709341"/>
                  </a:lnTo>
                  <a:lnTo>
                    <a:pt x="11430" y="253865"/>
                  </a:lnTo>
                  <a:close/>
                </a:path>
              </a:pathLst>
            </a:custGeom>
            <a:solidFill>
              <a:srgbClr val="A4EBE1"/>
            </a:solidFill>
          </p:spPr>
        </p:sp>
        <p:sp>
          <p:nvSpPr>
            <p:cNvPr name="Freeform 20" id="20"/>
            <p:cNvSpPr/>
            <p:nvPr/>
          </p:nvSpPr>
          <p:spPr>
            <a:xfrm>
              <a:off x="0" y="-1270"/>
              <a:ext cx="5147661" cy="761411"/>
            </a:xfrm>
            <a:custGeom>
              <a:avLst/>
              <a:gdLst/>
              <a:ahLst/>
              <a:cxnLst/>
              <a:rect r="r" b="b" t="t" l="l"/>
              <a:pathLst>
                <a:path h="761411" w="5147661">
                  <a:moveTo>
                    <a:pt x="5113371" y="736011"/>
                  </a:moveTo>
                  <a:cubicBezTo>
                    <a:pt x="5110831" y="739821"/>
                    <a:pt x="5107021" y="744901"/>
                    <a:pt x="5103211" y="748711"/>
                  </a:cubicBezTo>
                  <a:cubicBezTo>
                    <a:pt x="5099401" y="751251"/>
                    <a:pt x="5094321" y="753791"/>
                    <a:pt x="5090511" y="753791"/>
                  </a:cubicBezTo>
                  <a:cubicBezTo>
                    <a:pt x="4931216" y="752521"/>
                    <a:pt x="4711584" y="758871"/>
                    <a:pt x="4487884" y="761411"/>
                  </a:cubicBezTo>
                  <a:cubicBezTo>
                    <a:pt x="4418741" y="761411"/>
                    <a:pt x="4345530" y="760141"/>
                    <a:pt x="4276387" y="760141"/>
                  </a:cubicBezTo>
                  <a:cubicBezTo>
                    <a:pt x="4121831" y="758871"/>
                    <a:pt x="3967275" y="757601"/>
                    <a:pt x="3812719" y="757601"/>
                  </a:cubicBezTo>
                  <a:lnTo>
                    <a:pt x="3308378" y="757601"/>
                  </a:lnTo>
                  <a:cubicBezTo>
                    <a:pt x="3194495" y="757601"/>
                    <a:pt x="3084679" y="756331"/>
                    <a:pt x="2970795" y="756331"/>
                  </a:cubicBezTo>
                  <a:cubicBezTo>
                    <a:pt x="2873181" y="756331"/>
                    <a:pt x="2771499" y="756331"/>
                    <a:pt x="2673885" y="757601"/>
                  </a:cubicBezTo>
                  <a:lnTo>
                    <a:pt x="2612876" y="757601"/>
                  </a:lnTo>
                  <a:cubicBezTo>
                    <a:pt x="2470522" y="756331"/>
                    <a:pt x="884290" y="755061"/>
                    <a:pt x="741935" y="752521"/>
                  </a:cubicBezTo>
                  <a:cubicBezTo>
                    <a:pt x="656523" y="751251"/>
                    <a:pt x="571110" y="746171"/>
                    <a:pt x="485698" y="743631"/>
                  </a:cubicBezTo>
                  <a:cubicBezTo>
                    <a:pt x="331142" y="738551"/>
                    <a:pt x="176586" y="734741"/>
                    <a:pt x="41910" y="729661"/>
                  </a:cubicBezTo>
                  <a:cubicBezTo>
                    <a:pt x="33020" y="728391"/>
                    <a:pt x="24130" y="725851"/>
                    <a:pt x="16510" y="722041"/>
                  </a:cubicBezTo>
                  <a:cubicBezTo>
                    <a:pt x="5080" y="716961"/>
                    <a:pt x="0" y="705531"/>
                    <a:pt x="1270" y="693612"/>
                  </a:cubicBezTo>
                  <a:cubicBezTo>
                    <a:pt x="2540" y="664438"/>
                    <a:pt x="3810" y="634761"/>
                    <a:pt x="3810" y="605587"/>
                  </a:cubicBezTo>
                  <a:cubicBezTo>
                    <a:pt x="5080" y="575910"/>
                    <a:pt x="17780" y="264553"/>
                    <a:pt x="17780" y="234876"/>
                  </a:cubicBezTo>
                  <a:cubicBezTo>
                    <a:pt x="19050" y="206205"/>
                    <a:pt x="20320" y="177534"/>
                    <a:pt x="19050" y="148360"/>
                  </a:cubicBezTo>
                  <a:cubicBezTo>
                    <a:pt x="17780" y="119689"/>
                    <a:pt x="16510" y="91521"/>
                    <a:pt x="6350" y="48260"/>
                  </a:cubicBezTo>
                  <a:cubicBezTo>
                    <a:pt x="5080" y="35560"/>
                    <a:pt x="2540" y="22860"/>
                    <a:pt x="1270" y="10160"/>
                  </a:cubicBezTo>
                  <a:cubicBezTo>
                    <a:pt x="3810" y="8890"/>
                    <a:pt x="5080" y="7620"/>
                    <a:pt x="6350" y="7620"/>
                  </a:cubicBezTo>
                  <a:cubicBezTo>
                    <a:pt x="34290" y="6350"/>
                    <a:pt x="91173" y="5080"/>
                    <a:pt x="180653" y="3810"/>
                  </a:cubicBezTo>
                  <a:cubicBezTo>
                    <a:pt x="306738" y="1270"/>
                    <a:pt x="436891" y="1270"/>
                    <a:pt x="562976" y="1270"/>
                  </a:cubicBezTo>
                  <a:cubicBezTo>
                    <a:pt x="721599" y="2540"/>
                    <a:pt x="2324100" y="5080"/>
                    <a:pt x="2482724" y="6350"/>
                  </a:cubicBezTo>
                  <a:cubicBezTo>
                    <a:pt x="2637280" y="7620"/>
                    <a:pt x="2791836" y="7620"/>
                    <a:pt x="2946392" y="7620"/>
                  </a:cubicBezTo>
                  <a:cubicBezTo>
                    <a:pt x="3031804" y="7620"/>
                    <a:pt x="3117217" y="7620"/>
                    <a:pt x="3202629" y="8890"/>
                  </a:cubicBezTo>
                  <a:cubicBezTo>
                    <a:pt x="3369387" y="11430"/>
                    <a:pt x="3540212" y="10160"/>
                    <a:pt x="3706970" y="2540"/>
                  </a:cubicBezTo>
                  <a:cubicBezTo>
                    <a:pt x="3776113" y="0"/>
                    <a:pt x="3845257" y="2540"/>
                    <a:pt x="3914400" y="2540"/>
                  </a:cubicBezTo>
                  <a:cubicBezTo>
                    <a:pt x="4068956" y="2540"/>
                    <a:pt x="4223512" y="1270"/>
                    <a:pt x="4378068" y="3810"/>
                  </a:cubicBezTo>
                  <a:cubicBezTo>
                    <a:pt x="4573296" y="6350"/>
                    <a:pt x="4764458" y="13970"/>
                    <a:pt x="4959686" y="17780"/>
                  </a:cubicBezTo>
                  <a:cubicBezTo>
                    <a:pt x="5045099" y="20320"/>
                    <a:pt x="5081621" y="19050"/>
                    <a:pt x="5108291" y="21590"/>
                  </a:cubicBezTo>
                  <a:cubicBezTo>
                    <a:pt x="5117181" y="22860"/>
                    <a:pt x="5126071" y="25400"/>
                    <a:pt x="5134961" y="27940"/>
                  </a:cubicBezTo>
                  <a:cubicBezTo>
                    <a:pt x="5142581" y="30480"/>
                    <a:pt x="5146391" y="36830"/>
                    <a:pt x="5146391" y="46990"/>
                  </a:cubicBezTo>
                  <a:cubicBezTo>
                    <a:pt x="5147661" y="77940"/>
                    <a:pt x="5143851" y="93030"/>
                    <a:pt x="5140041" y="108120"/>
                  </a:cubicBezTo>
                  <a:cubicBezTo>
                    <a:pt x="5136231" y="120695"/>
                    <a:pt x="5134961" y="133773"/>
                    <a:pt x="5133691" y="146348"/>
                  </a:cubicBezTo>
                  <a:cubicBezTo>
                    <a:pt x="5131151" y="167474"/>
                    <a:pt x="5129881" y="188600"/>
                    <a:pt x="5128611" y="209726"/>
                  </a:cubicBezTo>
                  <a:cubicBezTo>
                    <a:pt x="5127341" y="229343"/>
                    <a:pt x="5126071" y="248960"/>
                    <a:pt x="5126071" y="268577"/>
                  </a:cubicBezTo>
                  <a:cubicBezTo>
                    <a:pt x="5126071" y="301272"/>
                    <a:pt x="5114641" y="615144"/>
                    <a:pt x="5113371" y="647839"/>
                  </a:cubicBezTo>
                  <a:cubicBezTo>
                    <a:pt x="5115911" y="668965"/>
                    <a:pt x="5114641" y="690091"/>
                    <a:pt x="5113371" y="736011"/>
                  </a:cubicBezTo>
                  <a:close/>
                  <a:moveTo>
                    <a:pt x="17780" y="705531"/>
                  </a:moveTo>
                  <a:cubicBezTo>
                    <a:pt x="22860" y="706801"/>
                    <a:pt x="29210" y="709341"/>
                    <a:pt x="36830" y="709341"/>
                  </a:cubicBezTo>
                  <a:cubicBezTo>
                    <a:pt x="172519" y="714421"/>
                    <a:pt x="339276" y="719501"/>
                    <a:pt x="501967" y="723311"/>
                  </a:cubicBezTo>
                  <a:cubicBezTo>
                    <a:pt x="579245" y="725851"/>
                    <a:pt x="656523" y="729661"/>
                    <a:pt x="737868" y="730931"/>
                  </a:cubicBezTo>
                  <a:cubicBezTo>
                    <a:pt x="790743" y="732201"/>
                    <a:pt x="2287495" y="728391"/>
                    <a:pt x="2336302" y="729661"/>
                  </a:cubicBezTo>
                  <a:cubicBezTo>
                    <a:pt x="2421715" y="730931"/>
                    <a:pt x="2507127" y="733471"/>
                    <a:pt x="2592540" y="734741"/>
                  </a:cubicBezTo>
                  <a:cubicBezTo>
                    <a:pt x="2633212" y="736011"/>
                    <a:pt x="2669818" y="736011"/>
                    <a:pt x="2710490" y="736011"/>
                  </a:cubicBezTo>
                  <a:cubicBezTo>
                    <a:pt x="2893517" y="736011"/>
                    <a:pt x="3072477" y="734741"/>
                    <a:pt x="3255504" y="736011"/>
                  </a:cubicBezTo>
                  <a:cubicBezTo>
                    <a:pt x="3324647" y="736011"/>
                    <a:pt x="3397858" y="738551"/>
                    <a:pt x="3467001" y="738551"/>
                  </a:cubicBezTo>
                  <a:cubicBezTo>
                    <a:pt x="3572750" y="738551"/>
                    <a:pt x="3674432" y="734741"/>
                    <a:pt x="3780181" y="734741"/>
                  </a:cubicBezTo>
                  <a:cubicBezTo>
                    <a:pt x="3906265" y="734741"/>
                    <a:pt x="4028284" y="736011"/>
                    <a:pt x="4154369" y="736011"/>
                  </a:cubicBezTo>
                  <a:cubicBezTo>
                    <a:pt x="4321126" y="736011"/>
                    <a:pt x="4491951" y="736011"/>
                    <a:pt x="4658709" y="734741"/>
                  </a:cubicBezTo>
                  <a:cubicBezTo>
                    <a:pt x="4809198" y="733471"/>
                    <a:pt x="4955619" y="730931"/>
                    <a:pt x="5075271" y="728391"/>
                  </a:cubicBezTo>
                  <a:cubicBezTo>
                    <a:pt x="5080351" y="728391"/>
                    <a:pt x="5085431" y="725851"/>
                    <a:pt x="5091781" y="724581"/>
                  </a:cubicBezTo>
                  <a:cubicBezTo>
                    <a:pt x="5091781" y="711881"/>
                    <a:pt x="5093051" y="699181"/>
                    <a:pt x="5093051" y="692103"/>
                  </a:cubicBezTo>
                  <a:lnTo>
                    <a:pt x="5093051" y="676510"/>
                  </a:lnTo>
                  <a:cubicBezTo>
                    <a:pt x="5094321" y="650857"/>
                    <a:pt x="5096861" y="624701"/>
                    <a:pt x="5095591" y="599048"/>
                  </a:cubicBezTo>
                  <a:cubicBezTo>
                    <a:pt x="5094321" y="562832"/>
                    <a:pt x="5107021" y="245942"/>
                    <a:pt x="5110831" y="209726"/>
                  </a:cubicBezTo>
                  <a:cubicBezTo>
                    <a:pt x="5113371" y="188600"/>
                    <a:pt x="5115911" y="167474"/>
                    <a:pt x="5115911" y="146348"/>
                  </a:cubicBezTo>
                  <a:cubicBezTo>
                    <a:pt x="5115911" y="128743"/>
                    <a:pt x="5117181" y="111641"/>
                    <a:pt x="5124801" y="94539"/>
                  </a:cubicBezTo>
                  <a:cubicBezTo>
                    <a:pt x="5128611" y="84479"/>
                    <a:pt x="5131151" y="74419"/>
                    <a:pt x="5126071" y="49530"/>
                  </a:cubicBezTo>
                  <a:cubicBezTo>
                    <a:pt x="5118451" y="49530"/>
                    <a:pt x="5112101" y="48260"/>
                    <a:pt x="5104481" y="48260"/>
                  </a:cubicBezTo>
                  <a:cubicBezTo>
                    <a:pt x="5071461" y="45720"/>
                    <a:pt x="4988157" y="45720"/>
                    <a:pt x="4878341" y="40640"/>
                  </a:cubicBezTo>
                  <a:cubicBezTo>
                    <a:pt x="4674978" y="33020"/>
                    <a:pt x="4467548" y="27940"/>
                    <a:pt x="4264185" y="27940"/>
                  </a:cubicBezTo>
                  <a:cubicBezTo>
                    <a:pt x="4121831" y="27940"/>
                    <a:pt x="3975409" y="31750"/>
                    <a:pt x="3833055" y="24130"/>
                  </a:cubicBezTo>
                  <a:lnTo>
                    <a:pt x="3792382" y="24130"/>
                  </a:lnTo>
                  <a:cubicBezTo>
                    <a:pt x="3674432" y="27940"/>
                    <a:pt x="3548346" y="33020"/>
                    <a:pt x="3426328" y="34290"/>
                  </a:cubicBezTo>
                  <a:cubicBezTo>
                    <a:pt x="3292109" y="35560"/>
                    <a:pt x="3161956" y="31750"/>
                    <a:pt x="3027737" y="30480"/>
                  </a:cubicBezTo>
                  <a:cubicBezTo>
                    <a:pt x="2901652" y="29210"/>
                    <a:pt x="2775566" y="27940"/>
                    <a:pt x="2653549" y="27940"/>
                  </a:cubicBezTo>
                  <a:cubicBezTo>
                    <a:pt x="2608809" y="27940"/>
                    <a:pt x="2568136" y="29210"/>
                    <a:pt x="2523396" y="27940"/>
                  </a:cubicBezTo>
                  <a:cubicBezTo>
                    <a:pt x="2368840" y="26670"/>
                    <a:pt x="770406" y="24130"/>
                    <a:pt x="611783" y="24130"/>
                  </a:cubicBezTo>
                  <a:cubicBezTo>
                    <a:pt x="473496" y="22860"/>
                    <a:pt x="335209" y="24130"/>
                    <a:pt x="196922" y="24130"/>
                  </a:cubicBezTo>
                  <a:cubicBezTo>
                    <a:pt x="123711" y="24130"/>
                    <a:pt x="45720" y="24130"/>
                    <a:pt x="21590" y="25400"/>
                  </a:cubicBezTo>
                  <a:cubicBezTo>
                    <a:pt x="20320" y="25400"/>
                    <a:pt x="21590" y="36830"/>
                    <a:pt x="22860" y="41910"/>
                  </a:cubicBezTo>
                  <a:cubicBezTo>
                    <a:pt x="26670" y="76431"/>
                    <a:pt x="31750" y="92527"/>
                    <a:pt x="34290" y="108120"/>
                  </a:cubicBezTo>
                  <a:cubicBezTo>
                    <a:pt x="36830" y="136288"/>
                    <a:pt x="38100" y="164456"/>
                    <a:pt x="38100" y="192624"/>
                  </a:cubicBezTo>
                  <a:cubicBezTo>
                    <a:pt x="38100" y="210732"/>
                    <a:pt x="36830" y="228337"/>
                    <a:pt x="35560" y="246445"/>
                  </a:cubicBezTo>
                  <a:cubicBezTo>
                    <a:pt x="34290" y="264050"/>
                    <a:pt x="22860" y="562329"/>
                    <a:pt x="21590" y="579431"/>
                  </a:cubicBezTo>
                  <a:lnTo>
                    <a:pt x="21590" y="612629"/>
                  </a:lnTo>
                  <a:cubicBezTo>
                    <a:pt x="21590" y="637779"/>
                    <a:pt x="20320" y="663432"/>
                    <a:pt x="20320" y="688582"/>
                  </a:cubicBezTo>
                  <a:cubicBezTo>
                    <a:pt x="20320" y="692103"/>
                    <a:pt x="19050" y="695121"/>
                    <a:pt x="17780" y="705531"/>
                  </a:cubicBezTo>
                  <a:close/>
                </a:path>
              </a:pathLst>
            </a:custGeom>
            <a:solidFill>
              <a:srgbClr val="2F2325"/>
            </a:solidFill>
          </p:spPr>
        </p:sp>
      </p:grpSp>
      <p:grpSp>
        <p:nvGrpSpPr>
          <p:cNvPr name="Group 21" id="21"/>
          <p:cNvGrpSpPr/>
          <p:nvPr/>
        </p:nvGrpSpPr>
        <p:grpSpPr>
          <a:xfrm rot="0">
            <a:off x="9992154" y="3630880"/>
            <a:ext cx="7267146" cy="1070530"/>
            <a:chOff x="0" y="0"/>
            <a:chExt cx="5160112" cy="760141"/>
          </a:xfrm>
        </p:grpSpPr>
        <p:sp>
          <p:nvSpPr>
            <p:cNvPr name="Freeform 22" id="22"/>
            <p:cNvSpPr/>
            <p:nvPr/>
          </p:nvSpPr>
          <p:spPr>
            <a:xfrm>
              <a:off x="16510" y="11430"/>
              <a:ext cx="5129632" cy="736011"/>
            </a:xfrm>
            <a:custGeom>
              <a:avLst/>
              <a:gdLst/>
              <a:ahLst/>
              <a:cxnLst/>
              <a:rect r="r" b="b" t="t" l="l"/>
              <a:pathLst>
                <a:path h="736011" w="5129632">
                  <a:moveTo>
                    <a:pt x="1270" y="0"/>
                  </a:moveTo>
                  <a:lnTo>
                    <a:pt x="5129632" y="15240"/>
                  </a:lnTo>
                  <a:lnTo>
                    <a:pt x="5097882" y="736011"/>
                  </a:lnTo>
                  <a:lnTo>
                    <a:pt x="1856114" y="736011"/>
                  </a:lnTo>
                  <a:lnTo>
                    <a:pt x="0" y="709341"/>
                  </a:lnTo>
                  <a:lnTo>
                    <a:pt x="11430" y="253865"/>
                  </a:lnTo>
                  <a:close/>
                </a:path>
              </a:pathLst>
            </a:custGeom>
            <a:solidFill>
              <a:srgbClr val="A4EBE1"/>
            </a:solidFill>
          </p:spPr>
        </p:sp>
        <p:sp>
          <p:nvSpPr>
            <p:cNvPr name="Freeform 23" id="23"/>
            <p:cNvSpPr/>
            <p:nvPr/>
          </p:nvSpPr>
          <p:spPr>
            <a:xfrm>
              <a:off x="0" y="-1270"/>
              <a:ext cx="5158842" cy="761411"/>
            </a:xfrm>
            <a:custGeom>
              <a:avLst/>
              <a:gdLst/>
              <a:ahLst/>
              <a:cxnLst/>
              <a:rect r="r" b="b" t="t" l="l"/>
              <a:pathLst>
                <a:path h="761411" w="5158842">
                  <a:moveTo>
                    <a:pt x="5124552" y="736011"/>
                  </a:moveTo>
                  <a:cubicBezTo>
                    <a:pt x="5122013" y="739821"/>
                    <a:pt x="5118202" y="744901"/>
                    <a:pt x="5114392" y="748711"/>
                  </a:cubicBezTo>
                  <a:cubicBezTo>
                    <a:pt x="5110583" y="751251"/>
                    <a:pt x="5105502" y="753791"/>
                    <a:pt x="5101692" y="753791"/>
                  </a:cubicBezTo>
                  <a:cubicBezTo>
                    <a:pt x="4942107" y="752521"/>
                    <a:pt x="4721985" y="758871"/>
                    <a:pt x="4497786" y="761411"/>
                  </a:cubicBezTo>
                  <a:cubicBezTo>
                    <a:pt x="4428489" y="761411"/>
                    <a:pt x="4355114" y="760141"/>
                    <a:pt x="4285817" y="760141"/>
                  </a:cubicBezTo>
                  <a:cubicBezTo>
                    <a:pt x="4130916" y="758871"/>
                    <a:pt x="3976015" y="757601"/>
                    <a:pt x="3821114" y="757601"/>
                  </a:cubicBezTo>
                  <a:lnTo>
                    <a:pt x="3315648" y="757601"/>
                  </a:lnTo>
                  <a:cubicBezTo>
                    <a:pt x="3201510" y="757601"/>
                    <a:pt x="3091449" y="756331"/>
                    <a:pt x="2977311" y="756331"/>
                  </a:cubicBezTo>
                  <a:cubicBezTo>
                    <a:pt x="2879479" y="756331"/>
                    <a:pt x="2777571" y="756331"/>
                    <a:pt x="2679739" y="757601"/>
                  </a:cubicBezTo>
                  <a:lnTo>
                    <a:pt x="2618594" y="757601"/>
                  </a:lnTo>
                  <a:cubicBezTo>
                    <a:pt x="2475922" y="756331"/>
                    <a:pt x="886149" y="755061"/>
                    <a:pt x="743478" y="752521"/>
                  </a:cubicBezTo>
                  <a:cubicBezTo>
                    <a:pt x="657874" y="751251"/>
                    <a:pt x="572271" y="746171"/>
                    <a:pt x="486668" y="743631"/>
                  </a:cubicBezTo>
                  <a:cubicBezTo>
                    <a:pt x="331767" y="738551"/>
                    <a:pt x="176866" y="734741"/>
                    <a:pt x="41910" y="729661"/>
                  </a:cubicBezTo>
                  <a:cubicBezTo>
                    <a:pt x="33020" y="728391"/>
                    <a:pt x="24130" y="725851"/>
                    <a:pt x="16510" y="722041"/>
                  </a:cubicBezTo>
                  <a:cubicBezTo>
                    <a:pt x="5080" y="716961"/>
                    <a:pt x="0" y="705531"/>
                    <a:pt x="1270" y="693612"/>
                  </a:cubicBezTo>
                  <a:cubicBezTo>
                    <a:pt x="2540" y="664438"/>
                    <a:pt x="3810" y="634761"/>
                    <a:pt x="3810" y="605587"/>
                  </a:cubicBezTo>
                  <a:cubicBezTo>
                    <a:pt x="5080" y="575910"/>
                    <a:pt x="17780" y="264553"/>
                    <a:pt x="17780" y="234876"/>
                  </a:cubicBezTo>
                  <a:cubicBezTo>
                    <a:pt x="19050" y="206205"/>
                    <a:pt x="20320" y="177534"/>
                    <a:pt x="19050" y="148360"/>
                  </a:cubicBezTo>
                  <a:cubicBezTo>
                    <a:pt x="17780" y="119689"/>
                    <a:pt x="16510" y="91521"/>
                    <a:pt x="6350" y="48260"/>
                  </a:cubicBezTo>
                  <a:cubicBezTo>
                    <a:pt x="5080" y="35560"/>
                    <a:pt x="2540" y="22860"/>
                    <a:pt x="1270" y="10160"/>
                  </a:cubicBezTo>
                  <a:cubicBezTo>
                    <a:pt x="3810" y="8890"/>
                    <a:pt x="5080" y="7620"/>
                    <a:pt x="6350" y="7620"/>
                  </a:cubicBezTo>
                  <a:cubicBezTo>
                    <a:pt x="34290" y="6350"/>
                    <a:pt x="91263" y="5080"/>
                    <a:pt x="180943" y="3810"/>
                  </a:cubicBezTo>
                  <a:cubicBezTo>
                    <a:pt x="307309" y="1270"/>
                    <a:pt x="437752" y="1270"/>
                    <a:pt x="564119" y="1270"/>
                  </a:cubicBezTo>
                  <a:cubicBezTo>
                    <a:pt x="723096" y="2540"/>
                    <a:pt x="2329174" y="5080"/>
                    <a:pt x="2488151" y="6350"/>
                  </a:cubicBezTo>
                  <a:cubicBezTo>
                    <a:pt x="2643052" y="7620"/>
                    <a:pt x="2797953" y="7620"/>
                    <a:pt x="2952853" y="7620"/>
                  </a:cubicBezTo>
                  <a:cubicBezTo>
                    <a:pt x="3038457" y="7620"/>
                    <a:pt x="3124060" y="7620"/>
                    <a:pt x="3209663" y="8890"/>
                  </a:cubicBezTo>
                  <a:cubicBezTo>
                    <a:pt x="3376793" y="11430"/>
                    <a:pt x="3547999" y="10160"/>
                    <a:pt x="3715129" y="2540"/>
                  </a:cubicBezTo>
                  <a:cubicBezTo>
                    <a:pt x="3784427" y="0"/>
                    <a:pt x="3853724" y="2540"/>
                    <a:pt x="3923022" y="2540"/>
                  </a:cubicBezTo>
                  <a:cubicBezTo>
                    <a:pt x="4077923" y="2540"/>
                    <a:pt x="4232824" y="1270"/>
                    <a:pt x="4387725" y="3810"/>
                  </a:cubicBezTo>
                  <a:cubicBezTo>
                    <a:pt x="4583389" y="6350"/>
                    <a:pt x="4774977" y="13970"/>
                    <a:pt x="4970642" y="17780"/>
                  </a:cubicBezTo>
                  <a:cubicBezTo>
                    <a:pt x="5056244" y="20320"/>
                    <a:pt x="5092802" y="19050"/>
                    <a:pt x="5119472" y="21590"/>
                  </a:cubicBezTo>
                  <a:cubicBezTo>
                    <a:pt x="5128363" y="22860"/>
                    <a:pt x="5137252" y="25400"/>
                    <a:pt x="5146142" y="27940"/>
                  </a:cubicBezTo>
                  <a:cubicBezTo>
                    <a:pt x="5153763" y="30480"/>
                    <a:pt x="5157572" y="36830"/>
                    <a:pt x="5157572" y="46990"/>
                  </a:cubicBezTo>
                  <a:cubicBezTo>
                    <a:pt x="5158842" y="77940"/>
                    <a:pt x="5155033" y="93030"/>
                    <a:pt x="5151222" y="108120"/>
                  </a:cubicBezTo>
                  <a:cubicBezTo>
                    <a:pt x="5147413" y="120695"/>
                    <a:pt x="5146142" y="133773"/>
                    <a:pt x="5144872" y="146348"/>
                  </a:cubicBezTo>
                  <a:cubicBezTo>
                    <a:pt x="5142333" y="167474"/>
                    <a:pt x="5141063" y="188600"/>
                    <a:pt x="5139792" y="209726"/>
                  </a:cubicBezTo>
                  <a:cubicBezTo>
                    <a:pt x="5138522" y="229343"/>
                    <a:pt x="5137252" y="248960"/>
                    <a:pt x="5137252" y="268577"/>
                  </a:cubicBezTo>
                  <a:cubicBezTo>
                    <a:pt x="5137252" y="301272"/>
                    <a:pt x="5125822" y="615144"/>
                    <a:pt x="5124552" y="647839"/>
                  </a:cubicBezTo>
                  <a:cubicBezTo>
                    <a:pt x="5127092" y="668965"/>
                    <a:pt x="5125822" y="690091"/>
                    <a:pt x="5124552" y="736011"/>
                  </a:cubicBezTo>
                  <a:close/>
                  <a:moveTo>
                    <a:pt x="17780" y="705531"/>
                  </a:moveTo>
                  <a:cubicBezTo>
                    <a:pt x="22860" y="706801"/>
                    <a:pt x="29210" y="709341"/>
                    <a:pt x="36830" y="709341"/>
                  </a:cubicBezTo>
                  <a:cubicBezTo>
                    <a:pt x="172790" y="714421"/>
                    <a:pt x="339920" y="719501"/>
                    <a:pt x="502974" y="723311"/>
                  </a:cubicBezTo>
                  <a:cubicBezTo>
                    <a:pt x="580424" y="725851"/>
                    <a:pt x="657874" y="729661"/>
                    <a:pt x="739401" y="730931"/>
                  </a:cubicBezTo>
                  <a:cubicBezTo>
                    <a:pt x="792394" y="732201"/>
                    <a:pt x="2292486" y="728391"/>
                    <a:pt x="2341403" y="729661"/>
                  </a:cubicBezTo>
                  <a:cubicBezTo>
                    <a:pt x="2427006" y="730931"/>
                    <a:pt x="2512609" y="733471"/>
                    <a:pt x="2598212" y="734741"/>
                  </a:cubicBezTo>
                  <a:cubicBezTo>
                    <a:pt x="2638975" y="736011"/>
                    <a:pt x="2675662" y="736011"/>
                    <a:pt x="2716426" y="736011"/>
                  </a:cubicBezTo>
                  <a:cubicBezTo>
                    <a:pt x="2899861" y="736011"/>
                    <a:pt x="3079220" y="734741"/>
                    <a:pt x="3262655" y="736011"/>
                  </a:cubicBezTo>
                  <a:cubicBezTo>
                    <a:pt x="3331953" y="736011"/>
                    <a:pt x="3405327" y="738551"/>
                    <a:pt x="3474625" y="738551"/>
                  </a:cubicBezTo>
                  <a:cubicBezTo>
                    <a:pt x="3580610" y="738551"/>
                    <a:pt x="3682518" y="734741"/>
                    <a:pt x="3788503" y="734741"/>
                  </a:cubicBezTo>
                  <a:cubicBezTo>
                    <a:pt x="3914870" y="734741"/>
                    <a:pt x="4037160" y="736011"/>
                    <a:pt x="4163526" y="736011"/>
                  </a:cubicBezTo>
                  <a:cubicBezTo>
                    <a:pt x="4330656" y="736011"/>
                    <a:pt x="4501862" y="736011"/>
                    <a:pt x="4668992" y="734741"/>
                  </a:cubicBezTo>
                  <a:cubicBezTo>
                    <a:pt x="4819817" y="733471"/>
                    <a:pt x="4966565" y="730931"/>
                    <a:pt x="5086452" y="728391"/>
                  </a:cubicBezTo>
                  <a:cubicBezTo>
                    <a:pt x="5091532" y="728391"/>
                    <a:pt x="5096613" y="725851"/>
                    <a:pt x="5102963" y="724581"/>
                  </a:cubicBezTo>
                  <a:cubicBezTo>
                    <a:pt x="5102963" y="711881"/>
                    <a:pt x="5104232" y="699181"/>
                    <a:pt x="5104232" y="692103"/>
                  </a:cubicBezTo>
                  <a:lnTo>
                    <a:pt x="5104232" y="676510"/>
                  </a:lnTo>
                  <a:cubicBezTo>
                    <a:pt x="5105502" y="650857"/>
                    <a:pt x="5108042" y="624701"/>
                    <a:pt x="5106772" y="599048"/>
                  </a:cubicBezTo>
                  <a:cubicBezTo>
                    <a:pt x="5105502" y="562832"/>
                    <a:pt x="5118202" y="245942"/>
                    <a:pt x="5122013" y="209726"/>
                  </a:cubicBezTo>
                  <a:cubicBezTo>
                    <a:pt x="5124552" y="188600"/>
                    <a:pt x="5127092" y="167474"/>
                    <a:pt x="5127092" y="146348"/>
                  </a:cubicBezTo>
                  <a:cubicBezTo>
                    <a:pt x="5127092" y="128743"/>
                    <a:pt x="5128363" y="111641"/>
                    <a:pt x="5135982" y="94539"/>
                  </a:cubicBezTo>
                  <a:cubicBezTo>
                    <a:pt x="5139792" y="84479"/>
                    <a:pt x="5142332" y="74419"/>
                    <a:pt x="5137252" y="49530"/>
                  </a:cubicBezTo>
                  <a:cubicBezTo>
                    <a:pt x="5129632" y="49530"/>
                    <a:pt x="5123282" y="48260"/>
                    <a:pt x="5115663" y="48260"/>
                  </a:cubicBezTo>
                  <a:cubicBezTo>
                    <a:pt x="5082642" y="45720"/>
                    <a:pt x="4999176" y="45720"/>
                    <a:pt x="4889115" y="40640"/>
                  </a:cubicBezTo>
                  <a:cubicBezTo>
                    <a:pt x="4685298" y="33020"/>
                    <a:pt x="4477404" y="27940"/>
                    <a:pt x="4273587" y="27940"/>
                  </a:cubicBezTo>
                  <a:cubicBezTo>
                    <a:pt x="4130916" y="27940"/>
                    <a:pt x="3984167" y="31750"/>
                    <a:pt x="3841495" y="24130"/>
                  </a:cubicBezTo>
                  <a:lnTo>
                    <a:pt x="3800732" y="24130"/>
                  </a:lnTo>
                  <a:cubicBezTo>
                    <a:pt x="3682518" y="27940"/>
                    <a:pt x="3556152" y="33020"/>
                    <a:pt x="3433861" y="34290"/>
                  </a:cubicBezTo>
                  <a:cubicBezTo>
                    <a:pt x="3299342" y="35560"/>
                    <a:pt x="3168899" y="31750"/>
                    <a:pt x="3034380" y="30480"/>
                  </a:cubicBezTo>
                  <a:cubicBezTo>
                    <a:pt x="2908014" y="29210"/>
                    <a:pt x="2781647" y="27940"/>
                    <a:pt x="2659357" y="27940"/>
                  </a:cubicBezTo>
                  <a:cubicBezTo>
                    <a:pt x="2614517" y="27940"/>
                    <a:pt x="2573754" y="29210"/>
                    <a:pt x="2528914" y="27940"/>
                  </a:cubicBezTo>
                  <a:cubicBezTo>
                    <a:pt x="2374013" y="26670"/>
                    <a:pt x="772012" y="24130"/>
                    <a:pt x="613035" y="24130"/>
                  </a:cubicBezTo>
                  <a:cubicBezTo>
                    <a:pt x="474439" y="22860"/>
                    <a:pt x="335843" y="24130"/>
                    <a:pt x="197248" y="24130"/>
                  </a:cubicBezTo>
                  <a:cubicBezTo>
                    <a:pt x="123874" y="24130"/>
                    <a:pt x="45720" y="24130"/>
                    <a:pt x="21590" y="25400"/>
                  </a:cubicBezTo>
                  <a:cubicBezTo>
                    <a:pt x="20320" y="25400"/>
                    <a:pt x="21590" y="36830"/>
                    <a:pt x="22860" y="41910"/>
                  </a:cubicBezTo>
                  <a:cubicBezTo>
                    <a:pt x="26670" y="76431"/>
                    <a:pt x="31750" y="92527"/>
                    <a:pt x="34290" y="108120"/>
                  </a:cubicBezTo>
                  <a:cubicBezTo>
                    <a:pt x="36830" y="136288"/>
                    <a:pt x="38100" y="164456"/>
                    <a:pt x="38100" y="192624"/>
                  </a:cubicBezTo>
                  <a:cubicBezTo>
                    <a:pt x="38100" y="210732"/>
                    <a:pt x="36830" y="228337"/>
                    <a:pt x="35560" y="246445"/>
                  </a:cubicBezTo>
                  <a:cubicBezTo>
                    <a:pt x="34290" y="264050"/>
                    <a:pt x="22860" y="562329"/>
                    <a:pt x="21590" y="579431"/>
                  </a:cubicBezTo>
                  <a:lnTo>
                    <a:pt x="21590" y="612629"/>
                  </a:lnTo>
                  <a:cubicBezTo>
                    <a:pt x="21590" y="637779"/>
                    <a:pt x="20320" y="663432"/>
                    <a:pt x="20320" y="688582"/>
                  </a:cubicBezTo>
                  <a:cubicBezTo>
                    <a:pt x="20320" y="692103"/>
                    <a:pt x="19050" y="695121"/>
                    <a:pt x="17780" y="705531"/>
                  </a:cubicBezTo>
                  <a:close/>
                </a:path>
              </a:pathLst>
            </a:custGeom>
            <a:solidFill>
              <a:srgbClr val="2F2325"/>
            </a:solidFill>
          </p:spPr>
        </p:sp>
      </p:grpSp>
      <p:sp>
        <p:nvSpPr>
          <p:cNvPr name="TextBox 24" id="24"/>
          <p:cNvSpPr txBox="true"/>
          <p:nvPr/>
        </p:nvSpPr>
        <p:spPr>
          <a:xfrm rot="0">
            <a:off x="1005968" y="3889920"/>
            <a:ext cx="6848847" cy="54737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Droid Serif Bold"/>
              </a:rPr>
              <a:t>• Quy trình nghiệp vụ quản lý vé: </a:t>
            </a:r>
          </a:p>
        </p:txBody>
      </p:sp>
      <p:sp>
        <p:nvSpPr>
          <p:cNvPr name="TextBox 25" id="25"/>
          <p:cNvSpPr txBox="true"/>
          <p:nvPr/>
        </p:nvSpPr>
        <p:spPr>
          <a:xfrm rot="0">
            <a:off x="10145692" y="3867377"/>
            <a:ext cx="6960070" cy="530860"/>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Droid Serif Bold"/>
              </a:rPr>
              <a:t>• Quy trình nghiệp vụ in vé lên tàu: </a:t>
            </a:r>
          </a:p>
        </p:txBody>
      </p:sp>
      <p:sp>
        <p:nvSpPr>
          <p:cNvPr name="TextBox 26" id="26"/>
          <p:cNvSpPr txBox="true"/>
          <p:nvPr/>
        </p:nvSpPr>
        <p:spPr>
          <a:xfrm rot="0">
            <a:off x="992349" y="4791494"/>
            <a:ext cx="6631018"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Droid Serif"/>
              </a:rPr>
              <a:t>N</a:t>
            </a:r>
            <a:r>
              <a:rPr lang="en-US" sz="3399">
                <a:solidFill>
                  <a:srgbClr val="000000"/>
                </a:solidFill>
                <a:latin typeface="Droid Serif"/>
              </a:rPr>
              <a:t>hân viên đăng nhập vào hệ thống </a:t>
            </a:r>
          </a:p>
          <a:p>
            <a:pPr marL="734059" indent="-367030" lvl="1">
              <a:lnSpc>
                <a:spcPts val="4759"/>
              </a:lnSpc>
              <a:buFont typeface="Arial"/>
              <a:buChar char="•"/>
            </a:pPr>
            <a:r>
              <a:rPr lang="en-US" sz="3399">
                <a:solidFill>
                  <a:srgbClr val="000000"/>
                </a:solidFill>
                <a:latin typeface="Droid Serif"/>
              </a:rPr>
              <a:t>Nhân viên vào phần thống kê vé để tổng hợp các danh sách vé bán ra, vé hủy </a:t>
            </a:r>
          </a:p>
          <a:p>
            <a:pPr marL="734059" indent="-367030" lvl="1">
              <a:lnSpc>
                <a:spcPts val="4759"/>
              </a:lnSpc>
              <a:buFont typeface="Arial"/>
              <a:buChar char="•"/>
            </a:pPr>
            <a:r>
              <a:rPr lang="en-US" sz="3399">
                <a:solidFill>
                  <a:srgbClr val="000000"/>
                </a:solidFill>
                <a:latin typeface="Droid Serif"/>
              </a:rPr>
              <a:t>Từ đó cập nhật lịch trình, cập nhật vé trống để khách hàng có thể vào mua.</a:t>
            </a:r>
          </a:p>
        </p:txBody>
      </p:sp>
      <p:sp>
        <p:nvSpPr>
          <p:cNvPr name="TextBox 27" id="27"/>
          <p:cNvSpPr txBox="true"/>
          <p:nvPr/>
        </p:nvSpPr>
        <p:spPr>
          <a:xfrm rot="0">
            <a:off x="9992154" y="4634735"/>
            <a:ext cx="7113608" cy="5221605"/>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00000"/>
                </a:solidFill>
                <a:latin typeface="Droid Serif"/>
              </a:rPr>
              <a:t>K</a:t>
            </a:r>
            <a:r>
              <a:rPr lang="en-US" sz="3300">
                <a:solidFill>
                  <a:srgbClr val="000000"/>
                </a:solidFill>
                <a:latin typeface="Droid Serif"/>
              </a:rPr>
              <a:t>hách hàng cần có vé để có thể lên tàu</a:t>
            </a:r>
          </a:p>
          <a:p>
            <a:pPr marL="712470" indent="-356235" lvl="1">
              <a:lnSpc>
                <a:spcPts val="4620"/>
              </a:lnSpc>
              <a:spcBef>
                <a:spcPct val="0"/>
              </a:spcBef>
              <a:buFont typeface="Arial"/>
              <a:buChar char="•"/>
            </a:pPr>
            <a:r>
              <a:rPr lang="en-US" sz="3300">
                <a:solidFill>
                  <a:srgbClr val="000000"/>
                </a:solidFill>
                <a:latin typeface="Droid Serif"/>
              </a:rPr>
              <a:t>K</a:t>
            </a:r>
            <a:r>
              <a:rPr lang="en-US" sz="3300">
                <a:solidFill>
                  <a:srgbClr val="000000"/>
                </a:solidFill>
                <a:latin typeface="Droid Serif"/>
              </a:rPr>
              <a:t>hách hàng gặp nhân viên và xuất trình vé điện tử </a:t>
            </a:r>
          </a:p>
          <a:p>
            <a:pPr marL="712470" indent="-356235" lvl="1">
              <a:lnSpc>
                <a:spcPts val="4620"/>
              </a:lnSpc>
              <a:spcBef>
                <a:spcPct val="0"/>
              </a:spcBef>
              <a:buFont typeface="Arial"/>
              <a:buChar char="•"/>
            </a:pPr>
            <a:r>
              <a:rPr lang="en-US" sz="3300">
                <a:solidFill>
                  <a:srgbClr val="000000"/>
                </a:solidFill>
                <a:latin typeface="Droid Serif"/>
              </a:rPr>
              <a:t>N</a:t>
            </a:r>
            <a:r>
              <a:rPr lang="en-US" sz="3300">
                <a:solidFill>
                  <a:srgbClr val="000000"/>
                </a:solidFill>
                <a:latin typeface="Droid Serif"/>
              </a:rPr>
              <a:t>hân viên đăng nhập hệ thống và tra cứu thông tin khách hàng </a:t>
            </a:r>
          </a:p>
          <a:p>
            <a:pPr marL="712470" indent="-356235" lvl="1">
              <a:lnSpc>
                <a:spcPts val="4620"/>
              </a:lnSpc>
              <a:spcBef>
                <a:spcPct val="0"/>
              </a:spcBef>
              <a:buFont typeface="Arial"/>
              <a:buChar char="•"/>
            </a:pPr>
            <a:r>
              <a:rPr lang="en-US" sz="3300">
                <a:solidFill>
                  <a:srgbClr val="000000"/>
                </a:solidFill>
                <a:latin typeface="Droid Serif"/>
              </a:rPr>
              <a:t>Nhân viên</a:t>
            </a:r>
            <a:r>
              <a:rPr lang="en-US" sz="3300">
                <a:solidFill>
                  <a:srgbClr val="000000"/>
                </a:solidFill>
                <a:latin typeface="Droid Serif"/>
              </a:rPr>
              <a:t> xác nhận lại thông tin vé với khách hàng sau đó in vé.</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513980" y="2348585"/>
            <a:ext cx="11425223" cy="769809"/>
            <a:chOff x="0" y="0"/>
            <a:chExt cx="3239142" cy="218247"/>
          </a:xfrm>
        </p:grpSpPr>
        <p:sp>
          <p:nvSpPr>
            <p:cNvPr name="Freeform 9" id="9"/>
            <p:cNvSpPr/>
            <p:nvPr/>
          </p:nvSpPr>
          <p:spPr>
            <a:xfrm>
              <a:off x="16510" y="11430"/>
              <a:ext cx="3208662" cy="194117"/>
            </a:xfrm>
            <a:custGeom>
              <a:avLst/>
              <a:gdLst/>
              <a:ahLst/>
              <a:cxnLst/>
              <a:rect r="r" b="b" t="t" l="l"/>
              <a:pathLst>
                <a:path h="194117" w="3208662">
                  <a:moveTo>
                    <a:pt x="1270" y="0"/>
                  </a:moveTo>
                  <a:lnTo>
                    <a:pt x="3208662" y="15240"/>
                  </a:lnTo>
                  <a:lnTo>
                    <a:pt x="3176912" y="194117"/>
                  </a:lnTo>
                  <a:lnTo>
                    <a:pt x="1159231" y="194117"/>
                  </a:lnTo>
                  <a:lnTo>
                    <a:pt x="0" y="167447"/>
                  </a:lnTo>
                  <a:lnTo>
                    <a:pt x="11430" y="85593"/>
                  </a:lnTo>
                  <a:close/>
                </a:path>
              </a:pathLst>
            </a:custGeom>
            <a:solidFill>
              <a:srgbClr val="FFC3C7"/>
            </a:solidFill>
          </p:spPr>
        </p:sp>
        <p:sp>
          <p:nvSpPr>
            <p:cNvPr name="Freeform 10" id="10"/>
            <p:cNvSpPr/>
            <p:nvPr/>
          </p:nvSpPr>
          <p:spPr>
            <a:xfrm>
              <a:off x="0" y="-1270"/>
              <a:ext cx="3237872" cy="219517"/>
            </a:xfrm>
            <a:custGeom>
              <a:avLst/>
              <a:gdLst/>
              <a:ahLst/>
              <a:cxnLst/>
              <a:rect r="r" b="b" t="t" l="l"/>
              <a:pathLst>
                <a:path h="219517" w="3237872">
                  <a:moveTo>
                    <a:pt x="3203582" y="194117"/>
                  </a:moveTo>
                  <a:cubicBezTo>
                    <a:pt x="3201042" y="197927"/>
                    <a:pt x="3197232" y="203007"/>
                    <a:pt x="3193422" y="206817"/>
                  </a:cubicBezTo>
                  <a:cubicBezTo>
                    <a:pt x="3189612" y="209357"/>
                    <a:pt x="3184532" y="211897"/>
                    <a:pt x="3180722" y="211897"/>
                  </a:cubicBezTo>
                  <a:cubicBezTo>
                    <a:pt x="3071000" y="210627"/>
                    <a:pt x="2935085" y="216977"/>
                    <a:pt x="2796653" y="219517"/>
                  </a:cubicBezTo>
                  <a:cubicBezTo>
                    <a:pt x="2753865" y="219517"/>
                    <a:pt x="2708560" y="218247"/>
                    <a:pt x="2665772" y="218247"/>
                  </a:cubicBezTo>
                  <a:cubicBezTo>
                    <a:pt x="2570128" y="216977"/>
                    <a:pt x="2474484" y="215707"/>
                    <a:pt x="2378840" y="215707"/>
                  </a:cubicBezTo>
                  <a:lnTo>
                    <a:pt x="2066739" y="215707"/>
                  </a:lnTo>
                  <a:cubicBezTo>
                    <a:pt x="1996265" y="215707"/>
                    <a:pt x="1928307" y="214437"/>
                    <a:pt x="1857833" y="214437"/>
                  </a:cubicBezTo>
                  <a:cubicBezTo>
                    <a:pt x="1797426" y="214437"/>
                    <a:pt x="1734502" y="214437"/>
                    <a:pt x="1674096" y="215707"/>
                  </a:cubicBezTo>
                  <a:lnTo>
                    <a:pt x="1636342" y="215707"/>
                  </a:lnTo>
                  <a:cubicBezTo>
                    <a:pt x="1548249" y="214437"/>
                    <a:pt x="566640" y="213167"/>
                    <a:pt x="478547" y="210627"/>
                  </a:cubicBezTo>
                  <a:cubicBezTo>
                    <a:pt x="425691" y="209357"/>
                    <a:pt x="372836" y="204277"/>
                    <a:pt x="319980" y="201737"/>
                  </a:cubicBezTo>
                  <a:cubicBezTo>
                    <a:pt x="224336" y="196657"/>
                    <a:pt x="12869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858"/>
                    <a:pt x="3234062" y="75813"/>
                    <a:pt x="3230252" y="77768"/>
                  </a:cubicBezTo>
                  <a:cubicBezTo>
                    <a:pt x="3226442" y="79397"/>
                    <a:pt x="3225172" y="81091"/>
                    <a:pt x="3223902" y="82720"/>
                  </a:cubicBezTo>
                  <a:cubicBezTo>
                    <a:pt x="3221362" y="85456"/>
                    <a:pt x="3220092" y="88193"/>
                    <a:pt x="3218822" y="90930"/>
                  </a:cubicBezTo>
                  <a:cubicBezTo>
                    <a:pt x="3217552" y="93471"/>
                    <a:pt x="3216282" y="96012"/>
                    <a:pt x="3216282" y="98554"/>
                  </a:cubicBezTo>
                  <a:cubicBezTo>
                    <a:pt x="3216282" y="102789"/>
                    <a:pt x="3204852" y="143449"/>
                    <a:pt x="3203582" y="147684"/>
                  </a:cubicBezTo>
                  <a:cubicBezTo>
                    <a:pt x="3206122" y="150421"/>
                    <a:pt x="3204852" y="153158"/>
                    <a:pt x="3203582" y="194117"/>
                  </a:cubicBezTo>
                  <a:close/>
                  <a:moveTo>
                    <a:pt x="17780" y="163637"/>
                  </a:moveTo>
                  <a:cubicBezTo>
                    <a:pt x="22860" y="164907"/>
                    <a:pt x="29210" y="167447"/>
                    <a:pt x="36830" y="167447"/>
                  </a:cubicBezTo>
                  <a:cubicBezTo>
                    <a:pt x="126175" y="172527"/>
                    <a:pt x="229370" y="177607"/>
                    <a:pt x="330047" y="181417"/>
                  </a:cubicBezTo>
                  <a:cubicBezTo>
                    <a:pt x="377869" y="183957"/>
                    <a:pt x="425691" y="187767"/>
                    <a:pt x="476030" y="189037"/>
                  </a:cubicBezTo>
                  <a:cubicBezTo>
                    <a:pt x="508751" y="190307"/>
                    <a:pt x="1434986" y="186497"/>
                    <a:pt x="1465189" y="187767"/>
                  </a:cubicBezTo>
                  <a:cubicBezTo>
                    <a:pt x="1518045" y="189037"/>
                    <a:pt x="1570901" y="191577"/>
                    <a:pt x="1623757" y="192847"/>
                  </a:cubicBezTo>
                  <a:cubicBezTo>
                    <a:pt x="1648926" y="194117"/>
                    <a:pt x="1671579" y="194117"/>
                    <a:pt x="1696748" y="194117"/>
                  </a:cubicBezTo>
                  <a:cubicBezTo>
                    <a:pt x="1810011" y="194117"/>
                    <a:pt x="1920756" y="192847"/>
                    <a:pt x="2034019" y="194117"/>
                  </a:cubicBezTo>
                  <a:cubicBezTo>
                    <a:pt x="2076807" y="194117"/>
                    <a:pt x="2122112" y="196657"/>
                    <a:pt x="2164900" y="196657"/>
                  </a:cubicBezTo>
                  <a:cubicBezTo>
                    <a:pt x="2230341" y="196657"/>
                    <a:pt x="2293264" y="192847"/>
                    <a:pt x="2358705" y="192847"/>
                  </a:cubicBezTo>
                  <a:cubicBezTo>
                    <a:pt x="2436730" y="192847"/>
                    <a:pt x="2512238" y="194117"/>
                    <a:pt x="2590264" y="194117"/>
                  </a:cubicBezTo>
                  <a:cubicBezTo>
                    <a:pt x="2693458" y="194117"/>
                    <a:pt x="2799170" y="194117"/>
                    <a:pt x="2902365" y="192847"/>
                  </a:cubicBezTo>
                  <a:cubicBezTo>
                    <a:pt x="2995492" y="191577"/>
                    <a:pt x="3086102" y="189037"/>
                    <a:pt x="3165482" y="186497"/>
                  </a:cubicBezTo>
                  <a:cubicBezTo>
                    <a:pt x="3170562" y="186497"/>
                    <a:pt x="3175642" y="183957"/>
                    <a:pt x="3181992" y="182687"/>
                  </a:cubicBezTo>
                  <a:cubicBezTo>
                    <a:pt x="3181992" y="169987"/>
                    <a:pt x="3183262" y="157287"/>
                    <a:pt x="3183262" y="153419"/>
                  </a:cubicBezTo>
                  <a:lnTo>
                    <a:pt x="3183262" y="151399"/>
                  </a:lnTo>
                  <a:cubicBezTo>
                    <a:pt x="3184532" y="148075"/>
                    <a:pt x="3187072" y="144687"/>
                    <a:pt x="3185802" y="141364"/>
                  </a:cubicBezTo>
                  <a:cubicBezTo>
                    <a:pt x="3184532" y="136672"/>
                    <a:pt x="3197232" y="95621"/>
                    <a:pt x="3201042" y="90930"/>
                  </a:cubicBezTo>
                  <a:cubicBezTo>
                    <a:pt x="3203582" y="88193"/>
                    <a:pt x="3206122" y="85456"/>
                    <a:pt x="3206122" y="82720"/>
                  </a:cubicBezTo>
                  <a:cubicBezTo>
                    <a:pt x="3206122" y="80439"/>
                    <a:pt x="3207392" y="78224"/>
                    <a:pt x="3215012" y="76008"/>
                  </a:cubicBezTo>
                  <a:cubicBezTo>
                    <a:pt x="3218822" y="74705"/>
                    <a:pt x="3221362" y="73402"/>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1" id="11"/>
          <p:cNvPicPr>
            <a:picLocks noChangeAspect="true"/>
          </p:cNvPicPr>
          <p:nvPr/>
        </p:nvPicPr>
        <p:blipFill>
          <a:blip r:embed="rId8"/>
          <a:srcRect l="0" t="0" r="0" b="0"/>
          <a:stretch>
            <a:fillRect/>
          </a:stretch>
        </p:blipFill>
        <p:spPr>
          <a:xfrm flipH="false" flipV="false" rot="0">
            <a:off x="3246280" y="3427530"/>
            <a:ext cx="11795440" cy="5830770"/>
          </a:xfrm>
          <a:prstGeom prst="rect">
            <a:avLst/>
          </a:prstGeom>
        </p:spPr>
      </p:pic>
      <p:sp>
        <p:nvSpPr>
          <p:cNvPr name="TextBox 12" id="12"/>
          <p:cNvSpPr txBox="true"/>
          <p:nvPr/>
        </p:nvSpPr>
        <p:spPr>
          <a:xfrm rot="0">
            <a:off x="3884939" y="2480760"/>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1.4.3. Biểu mẫu thu thập đươc trong quá trình khảo sát</a:t>
            </a:r>
          </a:p>
        </p:txBody>
      </p:sp>
      <p:sp>
        <p:nvSpPr>
          <p:cNvPr name="TextBox 13" id="13"/>
          <p:cNvSpPr txBox="true"/>
          <p:nvPr/>
        </p:nvSpPr>
        <p:spPr>
          <a:xfrm rot="0">
            <a:off x="3038243" y="9410700"/>
            <a:ext cx="12376696"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Hình 1.1: Giao diện trang chủ của trang web https://dsvn.vn/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513980" y="2348585"/>
            <a:ext cx="11425223" cy="769809"/>
            <a:chOff x="0" y="0"/>
            <a:chExt cx="3239142" cy="218247"/>
          </a:xfrm>
        </p:grpSpPr>
        <p:sp>
          <p:nvSpPr>
            <p:cNvPr name="Freeform 9" id="9"/>
            <p:cNvSpPr/>
            <p:nvPr/>
          </p:nvSpPr>
          <p:spPr>
            <a:xfrm>
              <a:off x="16510" y="11430"/>
              <a:ext cx="3208662" cy="194117"/>
            </a:xfrm>
            <a:custGeom>
              <a:avLst/>
              <a:gdLst/>
              <a:ahLst/>
              <a:cxnLst/>
              <a:rect r="r" b="b" t="t" l="l"/>
              <a:pathLst>
                <a:path h="194117" w="3208662">
                  <a:moveTo>
                    <a:pt x="1270" y="0"/>
                  </a:moveTo>
                  <a:lnTo>
                    <a:pt x="3208662" y="15240"/>
                  </a:lnTo>
                  <a:lnTo>
                    <a:pt x="3176912" y="194117"/>
                  </a:lnTo>
                  <a:lnTo>
                    <a:pt x="1159231" y="194117"/>
                  </a:lnTo>
                  <a:lnTo>
                    <a:pt x="0" y="167447"/>
                  </a:lnTo>
                  <a:lnTo>
                    <a:pt x="11430" y="85593"/>
                  </a:lnTo>
                  <a:close/>
                </a:path>
              </a:pathLst>
            </a:custGeom>
            <a:solidFill>
              <a:srgbClr val="FFC3C7"/>
            </a:solidFill>
          </p:spPr>
        </p:sp>
        <p:sp>
          <p:nvSpPr>
            <p:cNvPr name="Freeform 10" id="10"/>
            <p:cNvSpPr/>
            <p:nvPr/>
          </p:nvSpPr>
          <p:spPr>
            <a:xfrm>
              <a:off x="0" y="-1270"/>
              <a:ext cx="3237872" cy="219517"/>
            </a:xfrm>
            <a:custGeom>
              <a:avLst/>
              <a:gdLst/>
              <a:ahLst/>
              <a:cxnLst/>
              <a:rect r="r" b="b" t="t" l="l"/>
              <a:pathLst>
                <a:path h="219517" w="3237872">
                  <a:moveTo>
                    <a:pt x="3203582" y="194117"/>
                  </a:moveTo>
                  <a:cubicBezTo>
                    <a:pt x="3201042" y="197927"/>
                    <a:pt x="3197232" y="203007"/>
                    <a:pt x="3193422" y="206817"/>
                  </a:cubicBezTo>
                  <a:cubicBezTo>
                    <a:pt x="3189612" y="209357"/>
                    <a:pt x="3184532" y="211897"/>
                    <a:pt x="3180722" y="211897"/>
                  </a:cubicBezTo>
                  <a:cubicBezTo>
                    <a:pt x="3071000" y="210627"/>
                    <a:pt x="2935085" y="216977"/>
                    <a:pt x="2796653" y="219517"/>
                  </a:cubicBezTo>
                  <a:cubicBezTo>
                    <a:pt x="2753865" y="219517"/>
                    <a:pt x="2708560" y="218247"/>
                    <a:pt x="2665772" y="218247"/>
                  </a:cubicBezTo>
                  <a:cubicBezTo>
                    <a:pt x="2570128" y="216977"/>
                    <a:pt x="2474484" y="215707"/>
                    <a:pt x="2378840" y="215707"/>
                  </a:cubicBezTo>
                  <a:lnTo>
                    <a:pt x="2066739" y="215707"/>
                  </a:lnTo>
                  <a:cubicBezTo>
                    <a:pt x="1996265" y="215707"/>
                    <a:pt x="1928307" y="214437"/>
                    <a:pt x="1857833" y="214437"/>
                  </a:cubicBezTo>
                  <a:cubicBezTo>
                    <a:pt x="1797426" y="214437"/>
                    <a:pt x="1734502" y="214437"/>
                    <a:pt x="1674096" y="215707"/>
                  </a:cubicBezTo>
                  <a:lnTo>
                    <a:pt x="1636342" y="215707"/>
                  </a:lnTo>
                  <a:cubicBezTo>
                    <a:pt x="1548249" y="214437"/>
                    <a:pt x="566640" y="213167"/>
                    <a:pt x="478547" y="210627"/>
                  </a:cubicBezTo>
                  <a:cubicBezTo>
                    <a:pt x="425691" y="209357"/>
                    <a:pt x="372836" y="204277"/>
                    <a:pt x="319980" y="201737"/>
                  </a:cubicBezTo>
                  <a:cubicBezTo>
                    <a:pt x="224336" y="196657"/>
                    <a:pt x="12869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858"/>
                    <a:pt x="3234062" y="75813"/>
                    <a:pt x="3230252" y="77768"/>
                  </a:cubicBezTo>
                  <a:cubicBezTo>
                    <a:pt x="3226442" y="79397"/>
                    <a:pt x="3225172" y="81091"/>
                    <a:pt x="3223902" y="82720"/>
                  </a:cubicBezTo>
                  <a:cubicBezTo>
                    <a:pt x="3221362" y="85456"/>
                    <a:pt x="3220092" y="88193"/>
                    <a:pt x="3218822" y="90930"/>
                  </a:cubicBezTo>
                  <a:cubicBezTo>
                    <a:pt x="3217552" y="93471"/>
                    <a:pt x="3216282" y="96012"/>
                    <a:pt x="3216282" y="98554"/>
                  </a:cubicBezTo>
                  <a:cubicBezTo>
                    <a:pt x="3216282" y="102789"/>
                    <a:pt x="3204852" y="143449"/>
                    <a:pt x="3203582" y="147684"/>
                  </a:cubicBezTo>
                  <a:cubicBezTo>
                    <a:pt x="3206122" y="150421"/>
                    <a:pt x="3204852" y="153158"/>
                    <a:pt x="3203582" y="194117"/>
                  </a:cubicBezTo>
                  <a:close/>
                  <a:moveTo>
                    <a:pt x="17780" y="163637"/>
                  </a:moveTo>
                  <a:cubicBezTo>
                    <a:pt x="22860" y="164907"/>
                    <a:pt x="29210" y="167447"/>
                    <a:pt x="36830" y="167447"/>
                  </a:cubicBezTo>
                  <a:cubicBezTo>
                    <a:pt x="126175" y="172527"/>
                    <a:pt x="229370" y="177607"/>
                    <a:pt x="330047" y="181417"/>
                  </a:cubicBezTo>
                  <a:cubicBezTo>
                    <a:pt x="377869" y="183957"/>
                    <a:pt x="425691" y="187767"/>
                    <a:pt x="476030" y="189037"/>
                  </a:cubicBezTo>
                  <a:cubicBezTo>
                    <a:pt x="508751" y="190307"/>
                    <a:pt x="1434986" y="186497"/>
                    <a:pt x="1465189" y="187767"/>
                  </a:cubicBezTo>
                  <a:cubicBezTo>
                    <a:pt x="1518045" y="189037"/>
                    <a:pt x="1570901" y="191577"/>
                    <a:pt x="1623757" y="192847"/>
                  </a:cubicBezTo>
                  <a:cubicBezTo>
                    <a:pt x="1648926" y="194117"/>
                    <a:pt x="1671579" y="194117"/>
                    <a:pt x="1696748" y="194117"/>
                  </a:cubicBezTo>
                  <a:cubicBezTo>
                    <a:pt x="1810011" y="194117"/>
                    <a:pt x="1920756" y="192847"/>
                    <a:pt x="2034019" y="194117"/>
                  </a:cubicBezTo>
                  <a:cubicBezTo>
                    <a:pt x="2076807" y="194117"/>
                    <a:pt x="2122112" y="196657"/>
                    <a:pt x="2164900" y="196657"/>
                  </a:cubicBezTo>
                  <a:cubicBezTo>
                    <a:pt x="2230341" y="196657"/>
                    <a:pt x="2293264" y="192847"/>
                    <a:pt x="2358705" y="192847"/>
                  </a:cubicBezTo>
                  <a:cubicBezTo>
                    <a:pt x="2436730" y="192847"/>
                    <a:pt x="2512238" y="194117"/>
                    <a:pt x="2590264" y="194117"/>
                  </a:cubicBezTo>
                  <a:cubicBezTo>
                    <a:pt x="2693458" y="194117"/>
                    <a:pt x="2799170" y="194117"/>
                    <a:pt x="2902365" y="192847"/>
                  </a:cubicBezTo>
                  <a:cubicBezTo>
                    <a:pt x="2995492" y="191577"/>
                    <a:pt x="3086102" y="189037"/>
                    <a:pt x="3165482" y="186497"/>
                  </a:cubicBezTo>
                  <a:cubicBezTo>
                    <a:pt x="3170562" y="186497"/>
                    <a:pt x="3175642" y="183957"/>
                    <a:pt x="3181992" y="182687"/>
                  </a:cubicBezTo>
                  <a:cubicBezTo>
                    <a:pt x="3181992" y="169987"/>
                    <a:pt x="3183262" y="157287"/>
                    <a:pt x="3183262" y="153419"/>
                  </a:cubicBezTo>
                  <a:lnTo>
                    <a:pt x="3183262" y="151399"/>
                  </a:lnTo>
                  <a:cubicBezTo>
                    <a:pt x="3184532" y="148075"/>
                    <a:pt x="3187072" y="144687"/>
                    <a:pt x="3185802" y="141364"/>
                  </a:cubicBezTo>
                  <a:cubicBezTo>
                    <a:pt x="3184532" y="136672"/>
                    <a:pt x="3197232" y="95621"/>
                    <a:pt x="3201042" y="90930"/>
                  </a:cubicBezTo>
                  <a:cubicBezTo>
                    <a:pt x="3203582" y="88193"/>
                    <a:pt x="3206122" y="85456"/>
                    <a:pt x="3206122" y="82720"/>
                  </a:cubicBezTo>
                  <a:cubicBezTo>
                    <a:pt x="3206122" y="80439"/>
                    <a:pt x="3207392" y="78224"/>
                    <a:pt x="3215012" y="76008"/>
                  </a:cubicBezTo>
                  <a:cubicBezTo>
                    <a:pt x="3218822" y="74705"/>
                    <a:pt x="3221362" y="73402"/>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1" id="11"/>
          <p:cNvPicPr>
            <a:picLocks noChangeAspect="true"/>
          </p:cNvPicPr>
          <p:nvPr/>
        </p:nvPicPr>
        <p:blipFill>
          <a:blip r:embed="rId8"/>
          <a:srcRect l="0" t="0" r="0" b="0"/>
          <a:stretch>
            <a:fillRect/>
          </a:stretch>
        </p:blipFill>
        <p:spPr>
          <a:xfrm flipH="false" flipV="false" rot="0">
            <a:off x="3288914" y="3260247"/>
            <a:ext cx="11710173" cy="6217128"/>
          </a:xfrm>
          <a:prstGeom prst="rect">
            <a:avLst/>
          </a:prstGeom>
        </p:spPr>
      </p:pic>
      <p:sp>
        <p:nvSpPr>
          <p:cNvPr name="TextBox 12" id="12"/>
          <p:cNvSpPr txBox="true"/>
          <p:nvPr/>
        </p:nvSpPr>
        <p:spPr>
          <a:xfrm rot="0">
            <a:off x="3884939" y="2480760"/>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1.4.3. Biểu mẫu thu thập đươc trong quá trình khảo sát</a:t>
            </a:r>
          </a:p>
        </p:txBody>
      </p:sp>
      <p:sp>
        <p:nvSpPr>
          <p:cNvPr name="TextBox 13" id="13"/>
          <p:cNvSpPr txBox="true"/>
          <p:nvPr/>
        </p:nvSpPr>
        <p:spPr>
          <a:xfrm rot="0">
            <a:off x="1915795" y="9544050"/>
            <a:ext cx="14621593" cy="631962"/>
          </a:xfrm>
          <a:prstGeom prst="rect">
            <a:avLst/>
          </a:prstGeom>
        </p:spPr>
        <p:txBody>
          <a:bodyPr anchor="t" rtlCol="false" tIns="0" lIns="0" bIns="0" rIns="0">
            <a:spAutoFit/>
          </a:bodyPr>
          <a:lstStyle/>
          <a:p>
            <a:pPr algn="ctr">
              <a:lnSpc>
                <a:spcPts val="5149"/>
              </a:lnSpc>
              <a:spcBef>
                <a:spcPct val="0"/>
              </a:spcBef>
            </a:pPr>
            <a:r>
              <a:rPr lang="en-US" sz="3678">
                <a:solidFill>
                  <a:srgbClr val="000000"/>
                </a:solidFill>
                <a:latin typeface="Droid Serif"/>
              </a:rPr>
              <a:t>Hình 1.2: Giao diện trang chủ của trang web </a:t>
            </a:r>
            <a:r>
              <a:rPr lang="en-US" sz="3678">
                <a:solidFill>
                  <a:srgbClr val="000000"/>
                </a:solidFill>
                <a:latin typeface="Droid Serif"/>
              </a:rPr>
              <a:t>http://giare.vetau.vn/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513980" y="2348585"/>
            <a:ext cx="11425223" cy="769809"/>
            <a:chOff x="0" y="0"/>
            <a:chExt cx="3239142" cy="218247"/>
          </a:xfrm>
        </p:grpSpPr>
        <p:sp>
          <p:nvSpPr>
            <p:cNvPr name="Freeform 9" id="9"/>
            <p:cNvSpPr/>
            <p:nvPr/>
          </p:nvSpPr>
          <p:spPr>
            <a:xfrm>
              <a:off x="16510" y="11430"/>
              <a:ext cx="3208662" cy="194117"/>
            </a:xfrm>
            <a:custGeom>
              <a:avLst/>
              <a:gdLst/>
              <a:ahLst/>
              <a:cxnLst/>
              <a:rect r="r" b="b" t="t" l="l"/>
              <a:pathLst>
                <a:path h="194117" w="3208662">
                  <a:moveTo>
                    <a:pt x="1270" y="0"/>
                  </a:moveTo>
                  <a:lnTo>
                    <a:pt x="3208662" y="15240"/>
                  </a:lnTo>
                  <a:lnTo>
                    <a:pt x="3176912" y="194117"/>
                  </a:lnTo>
                  <a:lnTo>
                    <a:pt x="1159231" y="194117"/>
                  </a:lnTo>
                  <a:lnTo>
                    <a:pt x="0" y="167447"/>
                  </a:lnTo>
                  <a:lnTo>
                    <a:pt x="11430" y="85593"/>
                  </a:lnTo>
                  <a:close/>
                </a:path>
              </a:pathLst>
            </a:custGeom>
            <a:solidFill>
              <a:srgbClr val="FFC3C7"/>
            </a:solidFill>
          </p:spPr>
        </p:sp>
        <p:sp>
          <p:nvSpPr>
            <p:cNvPr name="Freeform 10" id="10"/>
            <p:cNvSpPr/>
            <p:nvPr/>
          </p:nvSpPr>
          <p:spPr>
            <a:xfrm>
              <a:off x="0" y="-1270"/>
              <a:ext cx="3237872" cy="219517"/>
            </a:xfrm>
            <a:custGeom>
              <a:avLst/>
              <a:gdLst/>
              <a:ahLst/>
              <a:cxnLst/>
              <a:rect r="r" b="b" t="t" l="l"/>
              <a:pathLst>
                <a:path h="219517" w="3237872">
                  <a:moveTo>
                    <a:pt x="3203582" y="194117"/>
                  </a:moveTo>
                  <a:cubicBezTo>
                    <a:pt x="3201042" y="197927"/>
                    <a:pt x="3197232" y="203007"/>
                    <a:pt x="3193422" y="206817"/>
                  </a:cubicBezTo>
                  <a:cubicBezTo>
                    <a:pt x="3189612" y="209357"/>
                    <a:pt x="3184532" y="211897"/>
                    <a:pt x="3180722" y="211897"/>
                  </a:cubicBezTo>
                  <a:cubicBezTo>
                    <a:pt x="3071000" y="210627"/>
                    <a:pt x="2935085" y="216977"/>
                    <a:pt x="2796653" y="219517"/>
                  </a:cubicBezTo>
                  <a:cubicBezTo>
                    <a:pt x="2753865" y="219517"/>
                    <a:pt x="2708560" y="218247"/>
                    <a:pt x="2665772" y="218247"/>
                  </a:cubicBezTo>
                  <a:cubicBezTo>
                    <a:pt x="2570128" y="216977"/>
                    <a:pt x="2474484" y="215707"/>
                    <a:pt x="2378840" y="215707"/>
                  </a:cubicBezTo>
                  <a:lnTo>
                    <a:pt x="2066739" y="215707"/>
                  </a:lnTo>
                  <a:cubicBezTo>
                    <a:pt x="1996265" y="215707"/>
                    <a:pt x="1928307" y="214437"/>
                    <a:pt x="1857833" y="214437"/>
                  </a:cubicBezTo>
                  <a:cubicBezTo>
                    <a:pt x="1797426" y="214437"/>
                    <a:pt x="1734502" y="214437"/>
                    <a:pt x="1674096" y="215707"/>
                  </a:cubicBezTo>
                  <a:lnTo>
                    <a:pt x="1636342" y="215707"/>
                  </a:lnTo>
                  <a:cubicBezTo>
                    <a:pt x="1548249" y="214437"/>
                    <a:pt x="566640" y="213167"/>
                    <a:pt x="478547" y="210627"/>
                  </a:cubicBezTo>
                  <a:cubicBezTo>
                    <a:pt x="425691" y="209357"/>
                    <a:pt x="372836" y="204277"/>
                    <a:pt x="319980" y="201737"/>
                  </a:cubicBezTo>
                  <a:cubicBezTo>
                    <a:pt x="224336" y="196657"/>
                    <a:pt x="12869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858"/>
                    <a:pt x="3234062" y="75813"/>
                    <a:pt x="3230252" y="77768"/>
                  </a:cubicBezTo>
                  <a:cubicBezTo>
                    <a:pt x="3226442" y="79397"/>
                    <a:pt x="3225172" y="81091"/>
                    <a:pt x="3223902" y="82720"/>
                  </a:cubicBezTo>
                  <a:cubicBezTo>
                    <a:pt x="3221362" y="85456"/>
                    <a:pt x="3220092" y="88193"/>
                    <a:pt x="3218822" y="90930"/>
                  </a:cubicBezTo>
                  <a:cubicBezTo>
                    <a:pt x="3217552" y="93471"/>
                    <a:pt x="3216282" y="96012"/>
                    <a:pt x="3216282" y="98554"/>
                  </a:cubicBezTo>
                  <a:cubicBezTo>
                    <a:pt x="3216282" y="102789"/>
                    <a:pt x="3204852" y="143449"/>
                    <a:pt x="3203582" y="147684"/>
                  </a:cubicBezTo>
                  <a:cubicBezTo>
                    <a:pt x="3206122" y="150421"/>
                    <a:pt x="3204852" y="153158"/>
                    <a:pt x="3203582" y="194117"/>
                  </a:cubicBezTo>
                  <a:close/>
                  <a:moveTo>
                    <a:pt x="17780" y="163637"/>
                  </a:moveTo>
                  <a:cubicBezTo>
                    <a:pt x="22860" y="164907"/>
                    <a:pt x="29210" y="167447"/>
                    <a:pt x="36830" y="167447"/>
                  </a:cubicBezTo>
                  <a:cubicBezTo>
                    <a:pt x="126175" y="172527"/>
                    <a:pt x="229370" y="177607"/>
                    <a:pt x="330047" y="181417"/>
                  </a:cubicBezTo>
                  <a:cubicBezTo>
                    <a:pt x="377869" y="183957"/>
                    <a:pt x="425691" y="187767"/>
                    <a:pt x="476030" y="189037"/>
                  </a:cubicBezTo>
                  <a:cubicBezTo>
                    <a:pt x="508751" y="190307"/>
                    <a:pt x="1434986" y="186497"/>
                    <a:pt x="1465189" y="187767"/>
                  </a:cubicBezTo>
                  <a:cubicBezTo>
                    <a:pt x="1518045" y="189037"/>
                    <a:pt x="1570901" y="191577"/>
                    <a:pt x="1623757" y="192847"/>
                  </a:cubicBezTo>
                  <a:cubicBezTo>
                    <a:pt x="1648926" y="194117"/>
                    <a:pt x="1671579" y="194117"/>
                    <a:pt x="1696748" y="194117"/>
                  </a:cubicBezTo>
                  <a:cubicBezTo>
                    <a:pt x="1810011" y="194117"/>
                    <a:pt x="1920756" y="192847"/>
                    <a:pt x="2034019" y="194117"/>
                  </a:cubicBezTo>
                  <a:cubicBezTo>
                    <a:pt x="2076807" y="194117"/>
                    <a:pt x="2122112" y="196657"/>
                    <a:pt x="2164900" y="196657"/>
                  </a:cubicBezTo>
                  <a:cubicBezTo>
                    <a:pt x="2230341" y="196657"/>
                    <a:pt x="2293264" y="192847"/>
                    <a:pt x="2358705" y="192847"/>
                  </a:cubicBezTo>
                  <a:cubicBezTo>
                    <a:pt x="2436730" y="192847"/>
                    <a:pt x="2512238" y="194117"/>
                    <a:pt x="2590264" y="194117"/>
                  </a:cubicBezTo>
                  <a:cubicBezTo>
                    <a:pt x="2693458" y="194117"/>
                    <a:pt x="2799170" y="194117"/>
                    <a:pt x="2902365" y="192847"/>
                  </a:cubicBezTo>
                  <a:cubicBezTo>
                    <a:pt x="2995492" y="191577"/>
                    <a:pt x="3086102" y="189037"/>
                    <a:pt x="3165482" y="186497"/>
                  </a:cubicBezTo>
                  <a:cubicBezTo>
                    <a:pt x="3170562" y="186497"/>
                    <a:pt x="3175642" y="183957"/>
                    <a:pt x="3181992" y="182687"/>
                  </a:cubicBezTo>
                  <a:cubicBezTo>
                    <a:pt x="3181992" y="169987"/>
                    <a:pt x="3183262" y="157287"/>
                    <a:pt x="3183262" y="153419"/>
                  </a:cubicBezTo>
                  <a:lnTo>
                    <a:pt x="3183262" y="151399"/>
                  </a:lnTo>
                  <a:cubicBezTo>
                    <a:pt x="3184532" y="148075"/>
                    <a:pt x="3187072" y="144687"/>
                    <a:pt x="3185802" y="141364"/>
                  </a:cubicBezTo>
                  <a:cubicBezTo>
                    <a:pt x="3184532" y="136672"/>
                    <a:pt x="3197232" y="95621"/>
                    <a:pt x="3201042" y="90930"/>
                  </a:cubicBezTo>
                  <a:cubicBezTo>
                    <a:pt x="3203582" y="88193"/>
                    <a:pt x="3206122" y="85456"/>
                    <a:pt x="3206122" y="82720"/>
                  </a:cubicBezTo>
                  <a:cubicBezTo>
                    <a:pt x="3206122" y="80439"/>
                    <a:pt x="3207392" y="78224"/>
                    <a:pt x="3215012" y="76008"/>
                  </a:cubicBezTo>
                  <a:cubicBezTo>
                    <a:pt x="3218822" y="74705"/>
                    <a:pt x="3221362" y="73402"/>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1" id="11"/>
          <p:cNvPicPr>
            <a:picLocks noChangeAspect="true"/>
          </p:cNvPicPr>
          <p:nvPr/>
        </p:nvPicPr>
        <p:blipFill>
          <a:blip r:embed="rId8"/>
          <a:srcRect l="0" t="1031" r="0" b="1031"/>
          <a:stretch>
            <a:fillRect/>
          </a:stretch>
        </p:blipFill>
        <p:spPr>
          <a:xfrm flipH="false" flipV="false" rot="0">
            <a:off x="4803698" y="3294856"/>
            <a:ext cx="8505132" cy="6148933"/>
          </a:xfrm>
          <a:prstGeom prst="rect">
            <a:avLst/>
          </a:prstGeom>
        </p:spPr>
      </p:pic>
      <p:sp>
        <p:nvSpPr>
          <p:cNvPr name="TextBox 12" id="12"/>
          <p:cNvSpPr txBox="true"/>
          <p:nvPr/>
        </p:nvSpPr>
        <p:spPr>
          <a:xfrm rot="0">
            <a:off x="3884939" y="2480760"/>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1.4.3. Biểu mẫu thu thập đươc trong quá trình khảo sát</a:t>
            </a:r>
          </a:p>
        </p:txBody>
      </p:sp>
      <p:sp>
        <p:nvSpPr>
          <p:cNvPr name="TextBox 13" id="13"/>
          <p:cNvSpPr txBox="true"/>
          <p:nvPr/>
        </p:nvSpPr>
        <p:spPr>
          <a:xfrm rot="0">
            <a:off x="1073957" y="9544050"/>
            <a:ext cx="16305269" cy="1281152"/>
          </a:xfrm>
          <a:prstGeom prst="rect">
            <a:avLst/>
          </a:prstGeom>
        </p:spPr>
        <p:txBody>
          <a:bodyPr anchor="t" rtlCol="false" tIns="0" lIns="0" bIns="0" rIns="0">
            <a:spAutoFit/>
          </a:bodyPr>
          <a:lstStyle/>
          <a:p>
            <a:pPr algn="ctr">
              <a:lnSpc>
                <a:spcPts val="5149"/>
              </a:lnSpc>
            </a:pPr>
            <a:r>
              <a:rPr lang="en-US" sz="3678">
                <a:solidFill>
                  <a:srgbClr val="000000"/>
                </a:solidFill>
                <a:latin typeface="Droid Serif"/>
              </a:rPr>
              <a:t>Hình 1.4: Hình ảnh vé tàu điện tử khi đặt vé từ trang web </a:t>
            </a:r>
            <a:r>
              <a:rPr lang="en-US" sz="3678">
                <a:solidFill>
                  <a:srgbClr val="000000"/>
                </a:solidFill>
                <a:latin typeface="Droid Serif"/>
              </a:rPr>
              <a:t>https://dsvn.vn/</a:t>
            </a:r>
          </a:p>
          <a:p>
            <a:pPr algn="ctr">
              <a:lnSpc>
                <a:spcPts val="514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78060" y="7997405"/>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4742285" y="2348585"/>
            <a:ext cx="8771207" cy="769809"/>
            <a:chOff x="0" y="0"/>
            <a:chExt cx="2486707" cy="218247"/>
          </a:xfrm>
        </p:grpSpPr>
        <p:sp>
          <p:nvSpPr>
            <p:cNvPr name="Freeform 9" id="9"/>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10" id="10"/>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sp>
        <p:nvSpPr>
          <p:cNvPr name="TextBox 11" id="11"/>
          <p:cNvSpPr txBox="true"/>
          <p:nvPr/>
        </p:nvSpPr>
        <p:spPr>
          <a:xfrm rot="0">
            <a:off x="5042297" y="2471235"/>
            <a:ext cx="8171183" cy="490855"/>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Droid Serif Bold"/>
              </a:rPr>
              <a:t>1.5. Tổng kết chương</a:t>
            </a:r>
          </a:p>
        </p:txBody>
      </p:sp>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9999">
            <a:off x="43719" y="3820617"/>
            <a:ext cx="17869956" cy="5166042"/>
          </a:xfrm>
          <a:prstGeom prst="rect">
            <a:avLst/>
          </a:prstGeom>
        </p:spPr>
      </p:pic>
      <p:sp>
        <p:nvSpPr>
          <p:cNvPr name="TextBox 13" id="13"/>
          <p:cNvSpPr txBox="true"/>
          <p:nvPr/>
        </p:nvSpPr>
        <p:spPr>
          <a:xfrm rot="0">
            <a:off x="1320923" y="4863935"/>
            <a:ext cx="15938377" cy="3462044"/>
          </a:xfrm>
          <a:prstGeom prst="rect">
            <a:avLst/>
          </a:prstGeom>
        </p:spPr>
        <p:txBody>
          <a:bodyPr anchor="t" rtlCol="false" tIns="0" lIns="0" bIns="0" rIns="0">
            <a:spAutoFit/>
          </a:bodyPr>
          <a:lstStyle/>
          <a:p>
            <a:pPr>
              <a:lnSpc>
                <a:spcPts val="3466"/>
              </a:lnSpc>
            </a:pPr>
            <a:r>
              <a:rPr lang="en-US" sz="2475">
                <a:solidFill>
                  <a:srgbClr val="000000"/>
                </a:solidFill>
                <a:latin typeface="Droid Serif"/>
              </a:rPr>
              <a:t> Qua quá trình tìm hiểu và khảo sát, lấy ý kiến thì ta thấy rằng các quy trình hoạt động và dữ liệu cần được quản lý khá rộng. Cũng như nhu cầu đối với một trang web bán vé tàu từ khách hàng và nhân viên ngày càng cao hơn so với những hệ thống cũ cũng như hiện tại, đòi hỏi phải ngày càng thuận tiện và nhanh chóng hơn nhưng vẫn đảm bảo các quá trinh diễn ra một cách mượt mà và không xảy ra sai sót. Chính vì thế cần xây dựng một hệ thống web bán vé tàu với những chức năng hỗ trợ cho việc bán vé,kiểm tra quản lý dữ liệu, xuất vé một cách nhanh chóng và chính xác, tăng hiệu suất công việc cũng như hiệu suất kinh tế, tạo sự hài lòng cho cả khách hàng và phát triển cho ngành đường sắt Việt Nam.</a:t>
            </a:r>
          </a:p>
          <a:p>
            <a:pPr>
              <a:lnSpc>
                <a:spcPts val="3466"/>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2982" y="-1146794"/>
            <a:ext cx="1831436" cy="261633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87425" y="-1146794"/>
            <a:ext cx="1831436" cy="2616337"/>
          </a:xfrm>
          <a:prstGeom prst="rect">
            <a:avLst/>
          </a:prstGeom>
        </p:spPr>
      </p:pic>
      <p:sp>
        <p:nvSpPr>
          <p:cNvPr name="TextBox 4" id="4"/>
          <p:cNvSpPr txBox="true"/>
          <p:nvPr/>
        </p:nvSpPr>
        <p:spPr>
          <a:xfrm rot="0">
            <a:off x="1734479" y="3375964"/>
            <a:ext cx="14788829" cy="5498799"/>
          </a:xfrm>
          <a:prstGeom prst="rect">
            <a:avLst/>
          </a:prstGeom>
        </p:spPr>
        <p:txBody>
          <a:bodyPr anchor="t" rtlCol="false" tIns="0" lIns="0" bIns="0" rIns="0">
            <a:spAutoFit/>
          </a:bodyPr>
          <a:lstStyle/>
          <a:p>
            <a:pPr algn="just">
              <a:lnSpc>
                <a:spcPts val="7734"/>
              </a:lnSpc>
            </a:pPr>
            <a:r>
              <a:rPr lang="en-US" sz="4136">
                <a:solidFill>
                  <a:srgbClr val="000000"/>
                </a:solidFill>
                <a:latin typeface="Droid Serif"/>
              </a:rPr>
              <a:t>Nghiệp vụ chính của hệ thống:</a:t>
            </a:r>
          </a:p>
          <a:p>
            <a:pPr algn="just" marL="590787" indent="-295393" lvl="1">
              <a:lnSpc>
                <a:spcPts val="5117"/>
              </a:lnSpc>
              <a:buFont typeface="Arial"/>
              <a:buChar char="•"/>
            </a:pPr>
            <a:r>
              <a:rPr lang="en-US" sz="2736">
                <a:solidFill>
                  <a:srgbClr val="000000"/>
                </a:solidFill>
                <a:latin typeface="Droid Serif"/>
              </a:rPr>
              <a:t>·Nhân viên: người thuộc phòng quản lý và điều hành ga có thể lưu trữ thông tin về khách hàng, quản lý thông tin ga, tàu, vé, lịch trình cũng như thực hiện việc thống kê và in ấn vé cho khách hàng.</a:t>
            </a:r>
          </a:p>
          <a:p>
            <a:pPr algn="just">
              <a:lnSpc>
                <a:spcPts val="5117"/>
              </a:lnSpc>
            </a:pPr>
          </a:p>
          <a:p>
            <a:pPr algn="just" marL="590787" indent="-295393" lvl="1">
              <a:lnSpc>
                <a:spcPts val="5117"/>
              </a:lnSpc>
              <a:buFont typeface="Arial"/>
              <a:buChar char="•"/>
            </a:pPr>
            <a:r>
              <a:rPr lang="en-US" sz="2736">
                <a:solidFill>
                  <a:srgbClr val="000000"/>
                </a:solidFill>
                <a:latin typeface="Droid Serif"/>
              </a:rPr>
              <a:t>·Hành khách: người tham gia đặt vé online. Hành khách có thể đặt vé online nếu: tàu mà hành khách đăng ký còn chỗ.</a:t>
            </a:r>
          </a:p>
          <a:p>
            <a:pPr algn="just">
              <a:lnSpc>
                <a:spcPts val="5117"/>
              </a:lnSpc>
            </a:pPr>
          </a:p>
        </p:txBody>
      </p:sp>
      <p:grpSp>
        <p:nvGrpSpPr>
          <p:cNvPr name="Group 5" id="5"/>
          <p:cNvGrpSpPr/>
          <p:nvPr/>
        </p:nvGrpSpPr>
        <p:grpSpPr>
          <a:xfrm rot="0">
            <a:off x="7265215" y="724440"/>
            <a:ext cx="7148737" cy="2376612"/>
            <a:chOff x="0" y="0"/>
            <a:chExt cx="9531649" cy="3168816"/>
          </a:xfrm>
        </p:grpSpPr>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18389">
              <a:off x="4926" y="1495366"/>
              <a:ext cx="9521797" cy="45012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26961" b="2089"/>
            <a:stretch>
              <a:fillRect/>
            </a:stretch>
          </p:blipFill>
          <p:spPr>
            <a:xfrm flipH="false" flipV="false" rot="-118389">
              <a:off x="1213469" y="2608503"/>
              <a:ext cx="6954565" cy="440715"/>
            </a:xfrm>
            <a:prstGeom prst="rect">
              <a:avLst/>
            </a:prstGeom>
          </p:spPr>
        </p:pic>
        <p:sp>
          <p:nvSpPr>
            <p:cNvPr name="TextBox 8" id="8"/>
            <p:cNvSpPr txBox="true"/>
            <p:nvPr/>
          </p:nvSpPr>
          <p:spPr>
            <a:xfrm rot="0">
              <a:off x="413684" y="-85725"/>
              <a:ext cx="8704280" cy="1806152"/>
            </a:xfrm>
            <a:prstGeom prst="rect">
              <a:avLst/>
            </a:prstGeom>
          </p:spPr>
          <p:txBody>
            <a:bodyPr anchor="t" rtlCol="false" tIns="0" lIns="0" bIns="0" rIns="0">
              <a:spAutoFit/>
            </a:bodyPr>
            <a:lstStyle/>
            <a:p>
              <a:pPr algn="ctr">
                <a:lnSpc>
                  <a:spcPts val="5530"/>
                </a:lnSpc>
                <a:spcBef>
                  <a:spcPct val="0"/>
                </a:spcBef>
              </a:pPr>
              <a:r>
                <a:rPr lang="en-US" sz="3950">
                  <a:solidFill>
                    <a:srgbClr val="000000"/>
                  </a:solidFill>
                  <a:latin typeface="Droid Serif Bold"/>
                </a:rPr>
                <a:t>CHƯƠNG 2: PHÂN TÍCH HỆ THỐNG</a:t>
              </a:r>
            </a:p>
          </p:txBody>
        </p:sp>
        <p:sp>
          <p:nvSpPr>
            <p:cNvPr name="TextBox 9" id="9"/>
            <p:cNvSpPr txBox="true"/>
            <p:nvPr/>
          </p:nvSpPr>
          <p:spPr>
            <a:xfrm rot="0">
              <a:off x="238212" y="1634702"/>
              <a:ext cx="8704280" cy="879052"/>
            </a:xfrm>
            <a:prstGeom prst="rect">
              <a:avLst/>
            </a:prstGeom>
          </p:spPr>
          <p:txBody>
            <a:bodyPr anchor="t" rtlCol="false" tIns="0" lIns="0" bIns="0" rIns="0">
              <a:spAutoFit/>
            </a:bodyPr>
            <a:lstStyle/>
            <a:p>
              <a:pPr algn="ctr">
                <a:lnSpc>
                  <a:spcPts val="5530"/>
                </a:lnSpc>
                <a:spcBef>
                  <a:spcPct val="0"/>
                </a:spcBef>
              </a:pPr>
              <a:r>
                <a:rPr lang="en-US" sz="3950">
                  <a:solidFill>
                    <a:srgbClr val="000000"/>
                  </a:solidFill>
                  <a:latin typeface="Droid Serif Bold"/>
                </a:rPr>
                <a:t>2.1. GIỚI THIỆU</a:t>
              </a:r>
            </a:p>
          </p:txBody>
        </p:sp>
      </p:gr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23112" y="7997405"/>
            <a:ext cx="1964888" cy="228959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23112" y="58991"/>
            <a:ext cx="1964888" cy="22895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825" y="21962"/>
            <a:ext cx="1713818" cy="2217882"/>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307183" y="2947225"/>
            <a:ext cx="13463111" cy="7097476"/>
          </a:xfrm>
          <a:prstGeom prst="rect">
            <a:avLst/>
          </a:prstGeom>
        </p:spPr>
      </p:pic>
      <p:grpSp>
        <p:nvGrpSpPr>
          <p:cNvPr name="Group 5" id="5"/>
          <p:cNvGrpSpPr/>
          <p:nvPr/>
        </p:nvGrpSpPr>
        <p:grpSpPr>
          <a:xfrm rot="0">
            <a:off x="1553563" y="364279"/>
            <a:ext cx="14216731" cy="2754116"/>
            <a:chOff x="0" y="0"/>
            <a:chExt cx="18955642" cy="3672154"/>
          </a:xfrm>
        </p:grpSpPr>
        <p:sp>
          <p:nvSpPr>
            <p:cNvPr name="TextBox 6" id="6"/>
            <p:cNvSpPr txBox="true"/>
            <p:nvPr/>
          </p:nvSpPr>
          <p:spPr>
            <a:xfrm rot="0">
              <a:off x="0" y="-85725"/>
              <a:ext cx="18955642" cy="97728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7" id="7"/>
            <p:cNvSpPr txBox="true"/>
            <p:nvPr/>
          </p:nvSpPr>
          <p:spPr>
            <a:xfrm rot="0">
              <a:off x="3742333" y="1120409"/>
              <a:ext cx="11470975" cy="1551728"/>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2.2. MÔ HÌNH HÓA NGHIỆP VỤ</a:t>
              </a:r>
            </a:p>
            <a:p>
              <a:pPr algn="ctr">
                <a:lnSpc>
                  <a:spcPts val="4759"/>
                </a:lnSpc>
                <a:spcBef>
                  <a:spcPct val="0"/>
                </a:spcBef>
              </a:pP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18389">
              <a:off x="4716923" y="808924"/>
              <a:ext cx="9521797" cy="450121"/>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18389">
              <a:off x="4770335" y="1918525"/>
              <a:ext cx="9521797" cy="450121"/>
            </a:xfrm>
            <a:prstGeom prst="rect">
              <a:avLst/>
            </a:prstGeom>
          </p:spPr>
        </p:pic>
        <p:grpSp>
          <p:nvGrpSpPr>
            <p:cNvPr name="Group 10" id="10"/>
            <p:cNvGrpSpPr/>
            <p:nvPr/>
          </p:nvGrpSpPr>
          <p:grpSpPr>
            <a:xfrm rot="0">
              <a:off x="2464461" y="2288575"/>
              <a:ext cx="15233630" cy="1026413"/>
              <a:chOff x="0" y="0"/>
              <a:chExt cx="3239142" cy="218247"/>
            </a:xfrm>
          </p:grpSpPr>
          <p:sp>
            <p:nvSpPr>
              <p:cNvPr name="Freeform 11" id="11"/>
              <p:cNvSpPr/>
              <p:nvPr/>
            </p:nvSpPr>
            <p:spPr>
              <a:xfrm>
                <a:off x="16510" y="11430"/>
                <a:ext cx="3208662" cy="194117"/>
              </a:xfrm>
              <a:custGeom>
                <a:avLst/>
                <a:gdLst/>
                <a:ahLst/>
                <a:cxnLst/>
                <a:rect r="r" b="b" t="t" l="l"/>
                <a:pathLst>
                  <a:path h="194117" w="3208662">
                    <a:moveTo>
                      <a:pt x="1270" y="0"/>
                    </a:moveTo>
                    <a:lnTo>
                      <a:pt x="3208662" y="15240"/>
                    </a:lnTo>
                    <a:lnTo>
                      <a:pt x="3176912" y="194117"/>
                    </a:lnTo>
                    <a:lnTo>
                      <a:pt x="1159231" y="194117"/>
                    </a:lnTo>
                    <a:lnTo>
                      <a:pt x="0" y="167447"/>
                    </a:lnTo>
                    <a:lnTo>
                      <a:pt x="11430" y="85593"/>
                    </a:lnTo>
                    <a:close/>
                  </a:path>
                </a:pathLst>
              </a:custGeom>
              <a:solidFill>
                <a:srgbClr val="FFC3C7"/>
              </a:solidFill>
            </p:spPr>
          </p:sp>
          <p:sp>
            <p:nvSpPr>
              <p:cNvPr name="Freeform 12" id="12"/>
              <p:cNvSpPr/>
              <p:nvPr/>
            </p:nvSpPr>
            <p:spPr>
              <a:xfrm>
                <a:off x="0" y="-1270"/>
                <a:ext cx="3237872" cy="219517"/>
              </a:xfrm>
              <a:custGeom>
                <a:avLst/>
                <a:gdLst/>
                <a:ahLst/>
                <a:cxnLst/>
                <a:rect r="r" b="b" t="t" l="l"/>
                <a:pathLst>
                  <a:path h="219517" w="3237872">
                    <a:moveTo>
                      <a:pt x="3203582" y="194117"/>
                    </a:moveTo>
                    <a:cubicBezTo>
                      <a:pt x="3201042" y="197927"/>
                      <a:pt x="3197232" y="203007"/>
                      <a:pt x="3193422" y="206817"/>
                    </a:cubicBezTo>
                    <a:cubicBezTo>
                      <a:pt x="3189612" y="209357"/>
                      <a:pt x="3184532" y="211897"/>
                      <a:pt x="3180722" y="211897"/>
                    </a:cubicBezTo>
                    <a:cubicBezTo>
                      <a:pt x="3071000" y="210627"/>
                      <a:pt x="2935085" y="216977"/>
                      <a:pt x="2796653" y="219517"/>
                    </a:cubicBezTo>
                    <a:cubicBezTo>
                      <a:pt x="2753865" y="219517"/>
                      <a:pt x="2708560" y="218247"/>
                      <a:pt x="2665772" y="218247"/>
                    </a:cubicBezTo>
                    <a:cubicBezTo>
                      <a:pt x="2570128" y="216977"/>
                      <a:pt x="2474484" y="215707"/>
                      <a:pt x="2378840" y="215707"/>
                    </a:cubicBezTo>
                    <a:lnTo>
                      <a:pt x="2066739" y="215707"/>
                    </a:lnTo>
                    <a:cubicBezTo>
                      <a:pt x="1996265" y="215707"/>
                      <a:pt x="1928307" y="214437"/>
                      <a:pt x="1857833" y="214437"/>
                    </a:cubicBezTo>
                    <a:cubicBezTo>
                      <a:pt x="1797426" y="214437"/>
                      <a:pt x="1734502" y="214437"/>
                      <a:pt x="1674096" y="215707"/>
                    </a:cubicBezTo>
                    <a:lnTo>
                      <a:pt x="1636342" y="215707"/>
                    </a:lnTo>
                    <a:cubicBezTo>
                      <a:pt x="1548249" y="214437"/>
                      <a:pt x="566640" y="213167"/>
                      <a:pt x="478547" y="210627"/>
                    </a:cubicBezTo>
                    <a:cubicBezTo>
                      <a:pt x="425691" y="209357"/>
                      <a:pt x="372836" y="204277"/>
                      <a:pt x="319980" y="201737"/>
                    </a:cubicBezTo>
                    <a:cubicBezTo>
                      <a:pt x="224336" y="196657"/>
                      <a:pt x="12869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858"/>
                      <a:pt x="3234062" y="75813"/>
                      <a:pt x="3230252" y="77768"/>
                    </a:cubicBezTo>
                    <a:cubicBezTo>
                      <a:pt x="3226442" y="79397"/>
                      <a:pt x="3225172" y="81091"/>
                      <a:pt x="3223902" y="82720"/>
                    </a:cubicBezTo>
                    <a:cubicBezTo>
                      <a:pt x="3221362" y="85456"/>
                      <a:pt x="3220092" y="88193"/>
                      <a:pt x="3218822" y="90930"/>
                    </a:cubicBezTo>
                    <a:cubicBezTo>
                      <a:pt x="3217552" y="93471"/>
                      <a:pt x="3216282" y="96012"/>
                      <a:pt x="3216282" y="98554"/>
                    </a:cubicBezTo>
                    <a:cubicBezTo>
                      <a:pt x="3216282" y="102789"/>
                      <a:pt x="3204852" y="143449"/>
                      <a:pt x="3203582" y="147684"/>
                    </a:cubicBezTo>
                    <a:cubicBezTo>
                      <a:pt x="3206122" y="150421"/>
                      <a:pt x="3204852" y="153158"/>
                      <a:pt x="3203582" y="194117"/>
                    </a:cubicBezTo>
                    <a:close/>
                    <a:moveTo>
                      <a:pt x="17780" y="163637"/>
                    </a:moveTo>
                    <a:cubicBezTo>
                      <a:pt x="22860" y="164907"/>
                      <a:pt x="29210" y="167447"/>
                      <a:pt x="36830" y="167447"/>
                    </a:cubicBezTo>
                    <a:cubicBezTo>
                      <a:pt x="126175" y="172527"/>
                      <a:pt x="229370" y="177607"/>
                      <a:pt x="330047" y="181417"/>
                    </a:cubicBezTo>
                    <a:cubicBezTo>
                      <a:pt x="377869" y="183957"/>
                      <a:pt x="425691" y="187767"/>
                      <a:pt x="476030" y="189037"/>
                    </a:cubicBezTo>
                    <a:cubicBezTo>
                      <a:pt x="508751" y="190307"/>
                      <a:pt x="1434986" y="186497"/>
                      <a:pt x="1465189" y="187767"/>
                    </a:cubicBezTo>
                    <a:cubicBezTo>
                      <a:pt x="1518045" y="189037"/>
                      <a:pt x="1570901" y="191577"/>
                      <a:pt x="1623757" y="192847"/>
                    </a:cubicBezTo>
                    <a:cubicBezTo>
                      <a:pt x="1648926" y="194117"/>
                      <a:pt x="1671579" y="194117"/>
                      <a:pt x="1696748" y="194117"/>
                    </a:cubicBezTo>
                    <a:cubicBezTo>
                      <a:pt x="1810011" y="194117"/>
                      <a:pt x="1920756" y="192847"/>
                      <a:pt x="2034019" y="194117"/>
                    </a:cubicBezTo>
                    <a:cubicBezTo>
                      <a:pt x="2076807" y="194117"/>
                      <a:pt x="2122112" y="196657"/>
                      <a:pt x="2164900" y="196657"/>
                    </a:cubicBezTo>
                    <a:cubicBezTo>
                      <a:pt x="2230341" y="196657"/>
                      <a:pt x="2293264" y="192847"/>
                      <a:pt x="2358705" y="192847"/>
                    </a:cubicBezTo>
                    <a:cubicBezTo>
                      <a:pt x="2436730" y="192847"/>
                      <a:pt x="2512238" y="194117"/>
                      <a:pt x="2590264" y="194117"/>
                    </a:cubicBezTo>
                    <a:cubicBezTo>
                      <a:pt x="2693458" y="194117"/>
                      <a:pt x="2799170" y="194117"/>
                      <a:pt x="2902365" y="192847"/>
                    </a:cubicBezTo>
                    <a:cubicBezTo>
                      <a:pt x="2995492" y="191577"/>
                      <a:pt x="3086102" y="189037"/>
                      <a:pt x="3165482" y="186497"/>
                    </a:cubicBezTo>
                    <a:cubicBezTo>
                      <a:pt x="3170562" y="186497"/>
                      <a:pt x="3175642" y="183957"/>
                      <a:pt x="3181992" y="182687"/>
                    </a:cubicBezTo>
                    <a:cubicBezTo>
                      <a:pt x="3181992" y="169987"/>
                      <a:pt x="3183262" y="157287"/>
                      <a:pt x="3183262" y="153419"/>
                    </a:cubicBezTo>
                    <a:lnTo>
                      <a:pt x="3183262" y="151399"/>
                    </a:lnTo>
                    <a:cubicBezTo>
                      <a:pt x="3184532" y="148075"/>
                      <a:pt x="3187072" y="144687"/>
                      <a:pt x="3185802" y="141364"/>
                    </a:cubicBezTo>
                    <a:cubicBezTo>
                      <a:pt x="3184532" y="136672"/>
                      <a:pt x="3197232" y="95621"/>
                      <a:pt x="3201042" y="90930"/>
                    </a:cubicBezTo>
                    <a:cubicBezTo>
                      <a:pt x="3203582" y="88193"/>
                      <a:pt x="3206122" y="85456"/>
                      <a:pt x="3206122" y="82720"/>
                    </a:cubicBezTo>
                    <a:cubicBezTo>
                      <a:pt x="3206122" y="80439"/>
                      <a:pt x="3207392" y="78224"/>
                      <a:pt x="3215012" y="76008"/>
                    </a:cubicBezTo>
                    <a:cubicBezTo>
                      <a:pt x="3218822" y="74705"/>
                      <a:pt x="3221362" y="73402"/>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sp>
          <p:nvSpPr>
            <p:cNvPr name="TextBox 13" id="13"/>
            <p:cNvSpPr txBox="true"/>
            <p:nvPr/>
          </p:nvSpPr>
          <p:spPr>
            <a:xfrm rot="0">
              <a:off x="2959073" y="2483858"/>
              <a:ext cx="14024164" cy="1188296"/>
            </a:xfrm>
            <a:prstGeom prst="rect">
              <a:avLst/>
            </a:prstGeom>
          </p:spPr>
          <p:txBody>
            <a:bodyPr anchor="t" rtlCol="false" tIns="0" lIns="0" bIns="0" rIns="0">
              <a:spAutoFit/>
            </a:bodyPr>
            <a:lstStyle/>
            <a:p>
              <a:pPr algn="ctr">
                <a:lnSpc>
                  <a:spcPts val="3640"/>
                </a:lnSpc>
              </a:pPr>
              <a:r>
                <a:rPr lang="en-US" sz="2600">
                  <a:solidFill>
                    <a:srgbClr val="000000"/>
                  </a:solidFill>
                  <a:latin typeface="Droid Serif Bold"/>
                </a:rPr>
                <a:t>2.2.1. Sơ đồ Use-Case nghiệp vụ </a:t>
              </a:r>
            </a:p>
            <a:p>
              <a:pPr algn="ctr">
                <a:lnSpc>
                  <a:spcPts val="3640"/>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3" id="3"/>
          <p:cNvSpPr txBox="true"/>
          <p:nvPr/>
        </p:nvSpPr>
        <p:spPr>
          <a:xfrm rot="0">
            <a:off x="4360313" y="962025"/>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2.2. MÔ HÌNH HÓA NGHIỆP VỤ</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091255" y="842958"/>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133198" y="1426235"/>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431389" y="1595031"/>
            <a:ext cx="11425223" cy="547459"/>
            <a:chOff x="0" y="0"/>
            <a:chExt cx="3239142" cy="155209"/>
          </a:xfrm>
        </p:grpSpPr>
        <p:sp>
          <p:nvSpPr>
            <p:cNvPr name="Freeform 9" id="9"/>
            <p:cNvSpPr/>
            <p:nvPr/>
          </p:nvSpPr>
          <p:spPr>
            <a:xfrm>
              <a:off x="16510" y="11430"/>
              <a:ext cx="3208662" cy="131079"/>
            </a:xfrm>
            <a:custGeom>
              <a:avLst/>
              <a:gdLst/>
              <a:ahLst/>
              <a:cxnLst/>
              <a:rect r="r" b="b" t="t" l="l"/>
              <a:pathLst>
                <a:path h="131079" w="3208662">
                  <a:moveTo>
                    <a:pt x="1270" y="0"/>
                  </a:moveTo>
                  <a:lnTo>
                    <a:pt x="3208662" y="15240"/>
                  </a:lnTo>
                  <a:lnTo>
                    <a:pt x="3176912" y="131079"/>
                  </a:lnTo>
                  <a:lnTo>
                    <a:pt x="1159231" y="131079"/>
                  </a:lnTo>
                  <a:lnTo>
                    <a:pt x="0" y="104409"/>
                  </a:lnTo>
                  <a:lnTo>
                    <a:pt x="11430" y="66018"/>
                  </a:lnTo>
                  <a:close/>
                </a:path>
              </a:pathLst>
            </a:custGeom>
            <a:solidFill>
              <a:srgbClr val="FFC3C7"/>
            </a:solidFill>
          </p:spPr>
        </p:sp>
        <p:sp>
          <p:nvSpPr>
            <p:cNvPr name="Freeform 10" id="10"/>
            <p:cNvSpPr/>
            <p:nvPr/>
          </p:nvSpPr>
          <p:spPr>
            <a:xfrm>
              <a:off x="0" y="-1270"/>
              <a:ext cx="3237872" cy="156479"/>
            </a:xfrm>
            <a:custGeom>
              <a:avLst/>
              <a:gdLst/>
              <a:ahLst/>
              <a:cxnLst/>
              <a:rect r="r" b="b" t="t" l="l"/>
              <a:pathLst>
                <a:path h="156479" w="3237872">
                  <a:moveTo>
                    <a:pt x="3203582" y="131079"/>
                  </a:moveTo>
                  <a:cubicBezTo>
                    <a:pt x="3201042" y="134889"/>
                    <a:pt x="3197232" y="139969"/>
                    <a:pt x="3193422" y="143779"/>
                  </a:cubicBezTo>
                  <a:cubicBezTo>
                    <a:pt x="3189612" y="146319"/>
                    <a:pt x="3184532" y="148859"/>
                    <a:pt x="3180722" y="148859"/>
                  </a:cubicBezTo>
                  <a:cubicBezTo>
                    <a:pt x="3071000" y="147589"/>
                    <a:pt x="2935085" y="153939"/>
                    <a:pt x="2796653" y="156479"/>
                  </a:cubicBezTo>
                  <a:cubicBezTo>
                    <a:pt x="2753865" y="156479"/>
                    <a:pt x="2708560" y="155209"/>
                    <a:pt x="2665772" y="155209"/>
                  </a:cubicBezTo>
                  <a:cubicBezTo>
                    <a:pt x="2570128" y="153939"/>
                    <a:pt x="2474484" y="152669"/>
                    <a:pt x="2378840" y="152669"/>
                  </a:cubicBezTo>
                  <a:lnTo>
                    <a:pt x="2066739" y="152669"/>
                  </a:lnTo>
                  <a:cubicBezTo>
                    <a:pt x="1996265" y="152669"/>
                    <a:pt x="1928307" y="151399"/>
                    <a:pt x="1857833" y="151399"/>
                  </a:cubicBezTo>
                  <a:cubicBezTo>
                    <a:pt x="1797426" y="151399"/>
                    <a:pt x="1734502" y="151399"/>
                    <a:pt x="1674096" y="152669"/>
                  </a:cubicBezTo>
                  <a:lnTo>
                    <a:pt x="1636342" y="152669"/>
                  </a:lnTo>
                  <a:cubicBezTo>
                    <a:pt x="1548249" y="151399"/>
                    <a:pt x="566640" y="150129"/>
                    <a:pt x="478547" y="147589"/>
                  </a:cubicBezTo>
                  <a:cubicBezTo>
                    <a:pt x="425691" y="146319"/>
                    <a:pt x="372836" y="141239"/>
                    <a:pt x="319980" y="138699"/>
                  </a:cubicBezTo>
                  <a:cubicBezTo>
                    <a:pt x="224336" y="133619"/>
                    <a:pt x="128692" y="129809"/>
                    <a:pt x="41910" y="124729"/>
                  </a:cubicBezTo>
                  <a:cubicBezTo>
                    <a:pt x="33020" y="123459"/>
                    <a:pt x="24130" y="120919"/>
                    <a:pt x="16510" y="117109"/>
                  </a:cubicBezTo>
                  <a:cubicBezTo>
                    <a:pt x="5080" y="112029"/>
                    <a:pt x="0" y="100599"/>
                    <a:pt x="1270" y="90797"/>
                  </a:cubicBezTo>
                  <a:cubicBezTo>
                    <a:pt x="2540" y="89971"/>
                    <a:pt x="3810" y="89132"/>
                    <a:pt x="3810" y="88307"/>
                  </a:cubicBezTo>
                  <a:cubicBezTo>
                    <a:pt x="5080" y="87467"/>
                    <a:pt x="17780" y="78661"/>
                    <a:pt x="17780" y="77822"/>
                  </a:cubicBezTo>
                  <a:cubicBezTo>
                    <a:pt x="19050" y="77011"/>
                    <a:pt x="20320" y="76200"/>
                    <a:pt x="19050" y="75375"/>
                  </a:cubicBezTo>
                  <a:cubicBezTo>
                    <a:pt x="17780" y="74564"/>
                    <a:pt x="16510" y="7376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383"/>
                    <a:pt x="3234062" y="73810"/>
                    <a:pt x="3230252" y="74237"/>
                  </a:cubicBezTo>
                  <a:cubicBezTo>
                    <a:pt x="3226442" y="74592"/>
                    <a:pt x="3225172" y="74962"/>
                    <a:pt x="3223902" y="75318"/>
                  </a:cubicBezTo>
                  <a:cubicBezTo>
                    <a:pt x="3221362" y="75915"/>
                    <a:pt x="3220092" y="76513"/>
                    <a:pt x="3218822" y="77110"/>
                  </a:cubicBezTo>
                  <a:cubicBezTo>
                    <a:pt x="3217552" y="77665"/>
                    <a:pt x="3216282" y="78220"/>
                    <a:pt x="3216282" y="78775"/>
                  </a:cubicBezTo>
                  <a:cubicBezTo>
                    <a:pt x="3216282" y="79700"/>
                    <a:pt x="3204852" y="88577"/>
                    <a:pt x="3203582" y="89502"/>
                  </a:cubicBezTo>
                  <a:cubicBezTo>
                    <a:pt x="3206122" y="90099"/>
                    <a:pt x="3204852" y="90697"/>
                    <a:pt x="3203582" y="131079"/>
                  </a:cubicBezTo>
                  <a:close/>
                  <a:moveTo>
                    <a:pt x="17780" y="100599"/>
                  </a:moveTo>
                  <a:cubicBezTo>
                    <a:pt x="22860" y="101869"/>
                    <a:pt x="29210" y="104409"/>
                    <a:pt x="36830" y="104409"/>
                  </a:cubicBezTo>
                  <a:cubicBezTo>
                    <a:pt x="126175" y="109489"/>
                    <a:pt x="229370" y="114569"/>
                    <a:pt x="330047" y="118379"/>
                  </a:cubicBezTo>
                  <a:cubicBezTo>
                    <a:pt x="377869" y="120919"/>
                    <a:pt x="425691" y="124729"/>
                    <a:pt x="476030" y="125999"/>
                  </a:cubicBezTo>
                  <a:cubicBezTo>
                    <a:pt x="508751" y="127269"/>
                    <a:pt x="1434986" y="123459"/>
                    <a:pt x="1465189" y="124729"/>
                  </a:cubicBezTo>
                  <a:cubicBezTo>
                    <a:pt x="1518045" y="125999"/>
                    <a:pt x="1570901" y="128539"/>
                    <a:pt x="1623757" y="129809"/>
                  </a:cubicBezTo>
                  <a:cubicBezTo>
                    <a:pt x="1648926" y="131079"/>
                    <a:pt x="1671579" y="131079"/>
                    <a:pt x="1696748" y="131079"/>
                  </a:cubicBezTo>
                  <a:cubicBezTo>
                    <a:pt x="1810011" y="131079"/>
                    <a:pt x="1920756" y="129809"/>
                    <a:pt x="2034019" y="131079"/>
                  </a:cubicBezTo>
                  <a:cubicBezTo>
                    <a:pt x="2076807" y="131079"/>
                    <a:pt x="2122112" y="133619"/>
                    <a:pt x="2164900" y="133619"/>
                  </a:cubicBezTo>
                  <a:cubicBezTo>
                    <a:pt x="2230341" y="133619"/>
                    <a:pt x="2293264" y="129809"/>
                    <a:pt x="2358705" y="129809"/>
                  </a:cubicBezTo>
                  <a:cubicBezTo>
                    <a:pt x="2436730" y="129809"/>
                    <a:pt x="2512238" y="131079"/>
                    <a:pt x="2590264" y="131079"/>
                  </a:cubicBezTo>
                  <a:cubicBezTo>
                    <a:pt x="2693458" y="131079"/>
                    <a:pt x="2799170" y="131079"/>
                    <a:pt x="2902365" y="129809"/>
                  </a:cubicBezTo>
                  <a:cubicBezTo>
                    <a:pt x="2995492" y="128539"/>
                    <a:pt x="3086102" y="125999"/>
                    <a:pt x="3165482" y="123459"/>
                  </a:cubicBezTo>
                  <a:cubicBezTo>
                    <a:pt x="3170562" y="123459"/>
                    <a:pt x="3175642" y="120919"/>
                    <a:pt x="3181992" y="119649"/>
                  </a:cubicBezTo>
                  <a:cubicBezTo>
                    <a:pt x="3181992" y="106949"/>
                    <a:pt x="3183262" y="94249"/>
                    <a:pt x="3183262" y="90754"/>
                  </a:cubicBezTo>
                  <a:lnTo>
                    <a:pt x="3183262" y="90313"/>
                  </a:lnTo>
                  <a:cubicBezTo>
                    <a:pt x="3184532" y="89587"/>
                    <a:pt x="3187072" y="88847"/>
                    <a:pt x="3185802" y="88122"/>
                  </a:cubicBezTo>
                  <a:cubicBezTo>
                    <a:pt x="3184532" y="87098"/>
                    <a:pt x="3197232" y="78135"/>
                    <a:pt x="3201042" y="77110"/>
                  </a:cubicBezTo>
                  <a:cubicBezTo>
                    <a:pt x="3203582" y="76513"/>
                    <a:pt x="3206122" y="75915"/>
                    <a:pt x="3206122" y="75318"/>
                  </a:cubicBezTo>
                  <a:cubicBezTo>
                    <a:pt x="3206122" y="74820"/>
                    <a:pt x="3207392" y="74336"/>
                    <a:pt x="3215012" y="73853"/>
                  </a:cubicBezTo>
                  <a:cubicBezTo>
                    <a:pt x="3218822" y="73568"/>
                    <a:pt x="3221362" y="73284"/>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340"/>
                    <a:pt x="31750" y="73796"/>
                    <a:pt x="34290" y="74237"/>
                  </a:cubicBezTo>
                  <a:cubicBezTo>
                    <a:pt x="36830" y="75033"/>
                    <a:pt x="38100" y="75830"/>
                    <a:pt x="38100" y="76627"/>
                  </a:cubicBezTo>
                  <a:cubicBezTo>
                    <a:pt x="38100" y="77139"/>
                    <a:pt x="36830" y="77637"/>
                    <a:pt x="35560" y="78149"/>
                  </a:cubicBezTo>
                  <a:cubicBezTo>
                    <a:pt x="34290" y="78647"/>
                    <a:pt x="22860" y="87083"/>
                    <a:pt x="21590" y="87567"/>
                  </a:cubicBezTo>
                  <a:lnTo>
                    <a:pt x="21590" y="88506"/>
                  </a:lnTo>
                  <a:cubicBezTo>
                    <a:pt x="21590" y="89217"/>
                    <a:pt x="20320" y="89943"/>
                    <a:pt x="20320" y="90654"/>
                  </a:cubicBezTo>
                  <a:cubicBezTo>
                    <a:pt x="20320" y="90754"/>
                    <a:pt x="19050" y="90839"/>
                    <a:pt x="17780" y="100599"/>
                  </a:cubicBezTo>
                  <a:close/>
                </a:path>
              </a:pathLst>
            </a:custGeom>
            <a:solidFill>
              <a:srgbClr val="2F2325"/>
            </a:solidFill>
          </p:spPr>
        </p:sp>
      </p:grpSp>
      <p:grpSp>
        <p:nvGrpSpPr>
          <p:cNvPr name="Group 11" id="11"/>
          <p:cNvGrpSpPr/>
          <p:nvPr/>
        </p:nvGrpSpPr>
        <p:grpSpPr>
          <a:xfrm rot="0">
            <a:off x="5349877" y="2142490"/>
            <a:ext cx="6928363" cy="459772"/>
            <a:chOff x="0" y="0"/>
            <a:chExt cx="4871887" cy="323302"/>
          </a:xfrm>
        </p:grpSpPr>
        <p:sp>
          <p:nvSpPr>
            <p:cNvPr name="Freeform 12" id="12"/>
            <p:cNvSpPr/>
            <p:nvPr/>
          </p:nvSpPr>
          <p:spPr>
            <a:xfrm>
              <a:off x="16510" y="11430"/>
              <a:ext cx="4841407" cy="299172"/>
            </a:xfrm>
            <a:custGeom>
              <a:avLst/>
              <a:gdLst/>
              <a:ahLst/>
              <a:cxnLst/>
              <a:rect r="r" b="b" t="t" l="l"/>
              <a:pathLst>
                <a:path h="299172" w="4841407">
                  <a:moveTo>
                    <a:pt x="1270" y="0"/>
                  </a:moveTo>
                  <a:lnTo>
                    <a:pt x="4841407" y="15240"/>
                  </a:lnTo>
                  <a:lnTo>
                    <a:pt x="4809657" y="299172"/>
                  </a:lnTo>
                  <a:lnTo>
                    <a:pt x="1751552" y="299172"/>
                  </a:lnTo>
                  <a:lnTo>
                    <a:pt x="0" y="272502"/>
                  </a:lnTo>
                  <a:lnTo>
                    <a:pt x="11430" y="118215"/>
                  </a:lnTo>
                  <a:close/>
                </a:path>
              </a:pathLst>
            </a:custGeom>
            <a:solidFill>
              <a:srgbClr val="A4EBE1"/>
            </a:solidFill>
          </p:spPr>
        </p:sp>
        <p:sp>
          <p:nvSpPr>
            <p:cNvPr name="Freeform 13" id="13"/>
            <p:cNvSpPr/>
            <p:nvPr/>
          </p:nvSpPr>
          <p:spPr>
            <a:xfrm>
              <a:off x="0" y="-1270"/>
              <a:ext cx="4870617" cy="324573"/>
            </a:xfrm>
            <a:custGeom>
              <a:avLst/>
              <a:gdLst/>
              <a:ahLst/>
              <a:cxnLst/>
              <a:rect r="r" b="b" t="t" l="l"/>
              <a:pathLst>
                <a:path h="324573" w="4870617">
                  <a:moveTo>
                    <a:pt x="4836327" y="299173"/>
                  </a:moveTo>
                  <a:cubicBezTo>
                    <a:pt x="4833787" y="302982"/>
                    <a:pt x="4829977" y="308063"/>
                    <a:pt x="4826167" y="311873"/>
                  </a:cubicBezTo>
                  <a:cubicBezTo>
                    <a:pt x="4822357" y="314413"/>
                    <a:pt x="4817277" y="316952"/>
                    <a:pt x="4813467" y="316952"/>
                  </a:cubicBezTo>
                  <a:cubicBezTo>
                    <a:pt x="4661364" y="315682"/>
                    <a:pt x="4453876" y="322032"/>
                    <a:pt x="4242546" y="324573"/>
                  </a:cubicBezTo>
                  <a:cubicBezTo>
                    <a:pt x="4177226" y="324573"/>
                    <a:pt x="4108063" y="323302"/>
                    <a:pt x="4042743" y="323302"/>
                  </a:cubicBezTo>
                  <a:cubicBezTo>
                    <a:pt x="3896733" y="322032"/>
                    <a:pt x="3750723" y="320763"/>
                    <a:pt x="3604713" y="320763"/>
                  </a:cubicBezTo>
                  <a:lnTo>
                    <a:pt x="3128260" y="320763"/>
                  </a:lnTo>
                  <a:cubicBezTo>
                    <a:pt x="3020673" y="320763"/>
                    <a:pt x="2916930" y="319493"/>
                    <a:pt x="2809343" y="319493"/>
                  </a:cubicBezTo>
                  <a:cubicBezTo>
                    <a:pt x="2717126" y="319493"/>
                    <a:pt x="2621067" y="319493"/>
                    <a:pt x="2528850" y="320763"/>
                  </a:cubicBezTo>
                  <a:lnTo>
                    <a:pt x="2471215" y="320763"/>
                  </a:lnTo>
                  <a:cubicBezTo>
                    <a:pt x="2336732" y="319493"/>
                    <a:pt x="838210" y="318223"/>
                    <a:pt x="703727" y="315682"/>
                  </a:cubicBezTo>
                  <a:cubicBezTo>
                    <a:pt x="623037" y="314413"/>
                    <a:pt x="542348" y="309332"/>
                    <a:pt x="461658" y="306793"/>
                  </a:cubicBezTo>
                  <a:cubicBezTo>
                    <a:pt x="315648" y="301713"/>
                    <a:pt x="169638" y="297902"/>
                    <a:pt x="41910" y="292823"/>
                  </a:cubicBezTo>
                  <a:cubicBezTo>
                    <a:pt x="33020" y="291552"/>
                    <a:pt x="24130" y="289013"/>
                    <a:pt x="16510" y="285202"/>
                  </a:cubicBezTo>
                  <a:cubicBezTo>
                    <a:pt x="5080" y="280123"/>
                    <a:pt x="0" y="268693"/>
                    <a:pt x="1270" y="258302"/>
                  </a:cubicBezTo>
                  <a:cubicBezTo>
                    <a:pt x="2540" y="249599"/>
                    <a:pt x="3810" y="240747"/>
                    <a:pt x="3810" y="232044"/>
                  </a:cubicBezTo>
                  <a:cubicBezTo>
                    <a:pt x="5080" y="223192"/>
                    <a:pt x="17780" y="130315"/>
                    <a:pt x="17780" y="121463"/>
                  </a:cubicBezTo>
                  <a:cubicBezTo>
                    <a:pt x="19050" y="112910"/>
                    <a:pt x="20320" y="104358"/>
                    <a:pt x="19050" y="95655"/>
                  </a:cubicBezTo>
                  <a:cubicBezTo>
                    <a:pt x="17780" y="87103"/>
                    <a:pt x="16510" y="78700"/>
                    <a:pt x="6350" y="48260"/>
                  </a:cubicBezTo>
                  <a:cubicBezTo>
                    <a:pt x="5080" y="35560"/>
                    <a:pt x="2540" y="22860"/>
                    <a:pt x="1270" y="10160"/>
                  </a:cubicBezTo>
                  <a:cubicBezTo>
                    <a:pt x="3810" y="8890"/>
                    <a:pt x="5080" y="7620"/>
                    <a:pt x="6350" y="7620"/>
                  </a:cubicBezTo>
                  <a:cubicBezTo>
                    <a:pt x="34290" y="6350"/>
                    <a:pt x="88949" y="5080"/>
                    <a:pt x="173481" y="3810"/>
                  </a:cubicBezTo>
                  <a:cubicBezTo>
                    <a:pt x="292594" y="1270"/>
                    <a:pt x="415550" y="1270"/>
                    <a:pt x="534663" y="1270"/>
                  </a:cubicBezTo>
                  <a:cubicBezTo>
                    <a:pt x="684515" y="2540"/>
                    <a:pt x="2198407" y="5080"/>
                    <a:pt x="2348259" y="6350"/>
                  </a:cubicBezTo>
                  <a:cubicBezTo>
                    <a:pt x="2494269" y="7620"/>
                    <a:pt x="2640279" y="7620"/>
                    <a:pt x="2786289" y="7620"/>
                  </a:cubicBezTo>
                  <a:cubicBezTo>
                    <a:pt x="2866979" y="7620"/>
                    <a:pt x="2947669" y="7620"/>
                    <a:pt x="3028358" y="8890"/>
                  </a:cubicBezTo>
                  <a:cubicBezTo>
                    <a:pt x="3185895" y="11430"/>
                    <a:pt x="3347274" y="10160"/>
                    <a:pt x="3504811" y="2540"/>
                  </a:cubicBezTo>
                  <a:cubicBezTo>
                    <a:pt x="3570132" y="0"/>
                    <a:pt x="3635452" y="2540"/>
                    <a:pt x="3700772" y="2540"/>
                  </a:cubicBezTo>
                  <a:cubicBezTo>
                    <a:pt x="3846782" y="2540"/>
                    <a:pt x="3992792" y="1270"/>
                    <a:pt x="4138802" y="3810"/>
                  </a:cubicBezTo>
                  <a:cubicBezTo>
                    <a:pt x="4323235" y="6350"/>
                    <a:pt x="4503827" y="13970"/>
                    <a:pt x="4688260" y="17780"/>
                  </a:cubicBezTo>
                  <a:cubicBezTo>
                    <a:pt x="4768950" y="20320"/>
                    <a:pt x="4804577" y="19050"/>
                    <a:pt x="4831247" y="21590"/>
                  </a:cubicBezTo>
                  <a:cubicBezTo>
                    <a:pt x="4840137" y="22860"/>
                    <a:pt x="4849027" y="25400"/>
                    <a:pt x="4857917" y="27940"/>
                  </a:cubicBezTo>
                  <a:cubicBezTo>
                    <a:pt x="4865537" y="30480"/>
                    <a:pt x="4869347" y="36830"/>
                    <a:pt x="4869347" y="46990"/>
                  </a:cubicBezTo>
                  <a:cubicBezTo>
                    <a:pt x="4870617" y="74649"/>
                    <a:pt x="4866807" y="79151"/>
                    <a:pt x="4862997" y="83652"/>
                  </a:cubicBezTo>
                  <a:cubicBezTo>
                    <a:pt x="4859187" y="87403"/>
                    <a:pt x="4857917" y="91304"/>
                    <a:pt x="4856647" y="95055"/>
                  </a:cubicBezTo>
                  <a:cubicBezTo>
                    <a:pt x="4854107" y="101357"/>
                    <a:pt x="4852837" y="107659"/>
                    <a:pt x="4851567" y="113960"/>
                  </a:cubicBezTo>
                  <a:cubicBezTo>
                    <a:pt x="4850297" y="119812"/>
                    <a:pt x="4849027" y="125664"/>
                    <a:pt x="4849027" y="131516"/>
                  </a:cubicBezTo>
                  <a:cubicBezTo>
                    <a:pt x="4849027" y="141268"/>
                    <a:pt x="4837597" y="234895"/>
                    <a:pt x="4836327" y="244648"/>
                  </a:cubicBezTo>
                  <a:cubicBezTo>
                    <a:pt x="4838867" y="250950"/>
                    <a:pt x="4837597" y="257251"/>
                    <a:pt x="4836327" y="299172"/>
                  </a:cubicBezTo>
                  <a:close/>
                  <a:moveTo>
                    <a:pt x="17780" y="268692"/>
                  </a:moveTo>
                  <a:cubicBezTo>
                    <a:pt x="22860" y="269962"/>
                    <a:pt x="29210" y="272502"/>
                    <a:pt x="36830" y="272502"/>
                  </a:cubicBezTo>
                  <a:cubicBezTo>
                    <a:pt x="165796" y="277582"/>
                    <a:pt x="323333" y="282662"/>
                    <a:pt x="477027" y="286472"/>
                  </a:cubicBezTo>
                  <a:cubicBezTo>
                    <a:pt x="550032" y="289012"/>
                    <a:pt x="623037" y="292822"/>
                    <a:pt x="699885" y="294092"/>
                  </a:cubicBezTo>
                  <a:cubicBezTo>
                    <a:pt x="749835" y="295362"/>
                    <a:pt x="2163826" y="291552"/>
                    <a:pt x="2209934" y="292822"/>
                  </a:cubicBezTo>
                  <a:cubicBezTo>
                    <a:pt x="2290624" y="294092"/>
                    <a:pt x="2371314" y="296632"/>
                    <a:pt x="2452003" y="297902"/>
                  </a:cubicBezTo>
                  <a:cubicBezTo>
                    <a:pt x="2490427" y="299172"/>
                    <a:pt x="2525008" y="299172"/>
                    <a:pt x="2563432" y="299172"/>
                  </a:cubicBezTo>
                  <a:cubicBezTo>
                    <a:pt x="2736338" y="299172"/>
                    <a:pt x="2905403" y="297902"/>
                    <a:pt x="3078309" y="299172"/>
                  </a:cubicBezTo>
                  <a:cubicBezTo>
                    <a:pt x="3143629" y="299172"/>
                    <a:pt x="3212792" y="301712"/>
                    <a:pt x="3278112" y="301712"/>
                  </a:cubicBezTo>
                  <a:cubicBezTo>
                    <a:pt x="3378013" y="301712"/>
                    <a:pt x="3474072" y="297902"/>
                    <a:pt x="3573974" y="297902"/>
                  </a:cubicBezTo>
                  <a:cubicBezTo>
                    <a:pt x="3693087" y="297902"/>
                    <a:pt x="3808358" y="299172"/>
                    <a:pt x="3927472" y="299172"/>
                  </a:cubicBezTo>
                  <a:cubicBezTo>
                    <a:pt x="4085009" y="299172"/>
                    <a:pt x="4246388" y="299172"/>
                    <a:pt x="4403925" y="297902"/>
                  </a:cubicBezTo>
                  <a:cubicBezTo>
                    <a:pt x="4546092" y="296632"/>
                    <a:pt x="4684418" y="294092"/>
                    <a:pt x="4798227" y="291552"/>
                  </a:cubicBezTo>
                  <a:cubicBezTo>
                    <a:pt x="4803307" y="291552"/>
                    <a:pt x="4808387" y="289012"/>
                    <a:pt x="4814737" y="287742"/>
                  </a:cubicBezTo>
                  <a:cubicBezTo>
                    <a:pt x="4814737" y="275042"/>
                    <a:pt x="4816007" y="262342"/>
                    <a:pt x="4816007" y="257852"/>
                  </a:cubicBezTo>
                  <a:lnTo>
                    <a:pt x="4816007" y="253200"/>
                  </a:lnTo>
                  <a:cubicBezTo>
                    <a:pt x="4817277" y="245548"/>
                    <a:pt x="4819817" y="237746"/>
                    <a:pt x="4818547" y="230094"/>
                  </a:cubicBezTo>
                  <a:cubicBezTo>
                    <a:pt x="4817277" y="219291"/>
                    <a:pt x="4829977" y="124764"/>
                    <a:pt x="4833787" y="113960"/>
                  </a:cubicBezTo>
                  <a:cubicBezTo>
                    <a:pt x="4836327" y="107659"/>
                    <a:pt x="4838867" y="101357"/>
                    <a:pt x="4838867" y="95055"/>
                  </a:cubicBezTo>
                  <a:cubicBezTo>
                    <a:pt x="4838867" y="89804"/>
                    <a:pt x="4840137" y="84702"/>
                    <a:pt x="4847757" y="79601"/>
                  </a:cubicBezTo>
                  <a:cubicBezTo>
                    <a:pt x="4851567" y="76600"/>
                    <a:pt x="4854107" y="73599"/>
                    <a:pt x="4849027" y="49530"/>
                  </a:cubicBezTo>
                  <a:cubicBezTo>
                    <a:pt x="4841407" y="49530"/>
                    <a:pt x="4835057" y="48260"/>
                    <a:pt x="4827437" y="48260"/>
                  </a:cubicBezTo>
                  <a:cubicBezTo>
                    <a:pt x="4794417" y="45720"/>
                    <a:pt x="4715156" y="45720"/>
                    <a:pt x="4611413" y="40640"/>
                  </a:cubicBezTo>
                  <a:cubicBezTo>
                    <a:pt x="4419294" y="33020"/>
                    <a:pt x="4223334" y="27940"/>
                    <a:pt x="4031216" y="27940"/>
                  </a:cubicBezTo>
                  <a:cubicBezTo>
                    <a:pt x="3896733" y="27940"/>
                    <a:pt x="3758407" y="31750"/>
                    <a:pt x="3623925" y="24130"/>
                  </a:cubicBezTo>
                  <a:lnTo>
                    <a:pt x="3585501" y="24130"/>
                  </a:lnTo>
                  <a:cubicBezTo>
                    <a:pt x="3474072" y="27940"/>
                    <a:pt x="3354959" y="33020"/>
                    <a:pt x="3239688" y="34290"/>
                  </a:cubicBezTo>
                  <a:cubicBezTo>
                    <a:pt x="3112890" y="35560"/>
                    <a:pt x="2989934" y="31750"/>
                    <a:pt x="2863136" y="30480"/>
                  </a:cubicBezTo>
                  <a:cubicBezTo>
                    <a:pt x="2744023" y="29210"/>
                    <a:pt x="2624910" y="27940"/>
                    <a:pt x="2509639" y="27940"/>
                  </a:cubicBezTo>
                  <a:cubicBezTo>
                    <a:pt x="2467373" y="27940"/>
                    <a:pt x="2428949" y="29210"/>
                    <a:pt x="2386683" y="27940"/>
                  </a:cubicBezTo>
                  <a:cubicBezTo>
                    <a:pt x="2240673" y="26670"/>
                    <a:pt x="730624" y="24130"/>
                    <a:pt x="580771" y="24130"/>
                  </a:cubicBezTo>
                  <a:cubicBezTo>
                    <a:pt x="450131" y="22860"/>
                    <a:pt x="319490" y="24130"/>
                    <a:pt x="188850" y="24130"/>
                  </a:cubicBezTo>
                  <a:cubicBezTo>
                    <a:pt x="119687" y="24130"/>
                    <a:pt x="45720" y="24130"/>
                    <a:pt x="21590" y="25400"/>
                  </a:cubicBezTo>
                  <a:cubicBezTo>
                    <a:pt x="20320" y="25400"/>
                    <a:pt x="21590" y="36830"/>
                    <a:pt x="22860" y="41910"/>
                  </a:cubicBezTo>
                  <a:cubicBezTo>
                    <a:pt x="26670" y="74199"/>
                    <a:pt x="31750" y="79000"/>
                    <a:pt x="34290" y="83652"/>
                  </a:cubicBezTo>
                  <a:cubicBezTo>
                    <a:pt x="36830" y="92054"/>
                    <a:pt x="38100" y="100457"/>
                    <a:pt x="38100" y="108859"/>
                  </a:cubicBezTo>
                  <a:cubicBezTo>
                    <a:pt x="38100" y="114261"/>
                    <a:pt x="36830" y="119512"/>
                    <a:pt x="35560" y="124914"/>
                  </a:cubicBezTo>
                  <a:cubicBezTo>
                    <a:pt x="34290" y="130165"/>
                    <a:pt x="22860" y="219141"/>
                    <a:pt x="21590" y="224242"/>
                  </a:cubicBezTo>
                  <a:lnTo>
                    <a:pt x="21590" y="234145"/>
                  </a:lnTo>
                  <a:cubicBezTo>
                    <a:pt x="21590" y="241647"/>
                    <a:pt x="20320" y="249299"/>
                    <a:pt x="20320" y="256801"/>
                  </a:cubicBezTo>
                  <a:cubicBezTo>
                    <a:pt x="20320" y="257852"/>
                    <a:pt x="19050" y="258752"/>
                    <a:pt x="17780" y="268692"/>
                  </a:cubicBezTo>
                  <a:close/>
                </a:path>
              </a:pathLst>
            </a:custGeom>
            <a:solidFill>
              <a:srgbClr val="2F2325"/>
            </a:solidFill>
          </p:spPr>
        </p:sp>
      </p:grpSp>
      <p:pic>
        <p:nvPicPr>
          <p:cNvPr name="Picture 14" id="14"/>
          <p:cNvPicPr>
            <a:picLocks noChangeAspect="true"/>
          </p:cNvPicPr>
          <p:nvPr/>
        </p:nvPicPr>
        <p:blipFill>
          <a:blip r:embed="rId8"/>
          <a:srcRect l="0" t="0" r="0" b="4295"/>
          <a:stretch>
            <a:fillRect/>
          </a:stretch>
        </p:blipFill>
        <p:spPr>
          <a:xfrm flipH="false" flipV="false" rot="0">
            <a:off x="0" y="2687987"/>
            <a:ext cx="8252138" cy="7599013"/>
          </a:xfrm>
          <a:prstGeom prst="rect">
            <a:avLst/>
          </a:prstGeom>
        </p:spPr>
      </p:pic>
      <p:sp>
        <p:nvSpPr>
          <p:cNvPr name="TextBox 15" id="15"/>
          <p:cNvSpPr txBox="true"/>
          <p:nvPr/>
        </p:nvSpPr>
        <p:spPr>
          <a:xfrm rot="0">
            <a:off x="3554997" y="1633939"/>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2.2.2. Mô hình hóa quy trình nghiệp vụ</a:t>
            </a:r>
          </a:p>
        </p:txBody>
      </p:sp>
      <p:sp>
        <p:nvSpPr>
          <p:cNvPr name="TextBox 16" id="16"/>
          <p:cNvSpPr txBox="true"/>
          <p:nvPr/>
        </p:nvSpPr>
        <p:spPr>
          <a:xfrm rot="0">
            <a:off x="5307934" y="2112366"/>
            <a:ext cx="6928363" cy="415289"/>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Droid Serif"/>
              </a:rPr>
              <a:t>2.2.2.1. Mô hình hóa nghiệp vụ đặt vé online</a:t>
            </a:r>
          </a:p>
        </p:txBody>
      </p:sp>
      <p:grpSp>
        <p:nvGrpSpPr>
          <p:cNvPr name="Group 17" id="17"/>
          <p:cNvGrpSpPr/>
          <p:nvPr/>
        </p:nvGrpSpPr>
        <p:grpSpPr>
          <a:xfrm rot="0">
            <a:off x="8529848" y="3246091"/>
            <a:ext cx="9146387" cy="1353670"/>
            <a:chOff x="0" y="0"/>
            <a:chExt cx="2951326" cy="436798"/>
          </a:xfrm>
        </p:grpSpPr>
        <p:sp>
          <p:nvSpPr>
            <p:cNvPr name="Freeform 18" id="18"/>
            <p:cNvSpPr/>
            <p:nvPr/>
          </p:nvSpPr>
          <p:spPr>
            <a:xfrm>
              <a:off x="16510" y="11430"/>
              <a:ext cx="2920846" cy="412668"/>
            </a:xfrm>
            <a:custGeom>
              <a:avLst/>
              <a:gdLst/>
              <a:ahLst/>
              <a:cxnLst/>
              <a:rect r="r" b="b" t="t" l="l"/>
              <a:pathLst>
                <a:path h="412668" w="2920846">
                  <a:moveTo>
                    <a:pt x="1270" y="0"/>
                  </a:moveTo>
                  <a:lnTo>
                    <a:pt x="2920846" y="15240"/>
                  </a:lnTo>
                  <a:lnTo>
                    <a:pt x="2889096" y="412668"/>
                  </a:lnTo>
                  <a:lnTo>
                    <a:pt x="1054818" y="412668"/>
                  </a:lnTo>
                  <a:lnTo>
                    <a:pt x="0" y="385998"/>
                  </a:lnTo>
                  <a:lnTo>
                    <a:pt x="11430" y="153459"/>
                  </a:lnTo>
                  <a:close/>
                </a:path>
              </a:pathLst>
            </a:custGeom>
            <a:solidFill>
              <a:srgbClr val="E3FFEA"/>
            </a:solidFill>
          </p:spPr>
        </p:sp>
        <p:sp>
          <p:nvSpPr>
            <p:cNvPr name="Freeform 19" id="19"/>
            <p:cNvSpPr/>
            <p:nvPr/>
          </p:nvSpPr>
          <p:spPr>
            <a:xfrm>
              <a:off x="0" y="-1270"/>
              <a:ext cx="2950056" cy="438068"/>
            </a:xfrm>
            <a:custGeom>
              <a:avLst/>
              <a:gdLst/>
              <a:ahLst/>
              <a:cxnLst/>
              <a:rect r="r" b="b" t="t" l="l"/>
              <a:pathLst>
                <a:path h="438068" w="2950056">
                  <a:moveTo>
                    <a:pt x="2915766" y="412668"/>
                  </a:moveTo>
                  <a:cubicBezTo>
                    <a:pt x="2913226" y="416478"/>
                    <a:pt x="2909416" y="421558"/>
                    <a:pt x="2905606" y="425368"/>
                  </a:cubicBezTo>
                  <a:cubicBezTo>
                    <a:pt x="2901796" y="427908"/>
                    <a:pt x="2896716" y="430448"/>
                    <a:pt x="2892906" y="430448"/>
                  </a:cubicBezTo>
                  <a:cubicBezTo>
                    <a:pt x="2790655" y="429178"/>
                    <a:pt x="2667356" y="435528"/>
                    <a:pt x="2541775" y="438068"/>
                  </a:cubicBezTo>
                  <a:cubicBezTo>
                    <a:pt x="2502958" y="438068"/>
                    <a:pt x="2461859" y="436798"/>
                    <a:pt x="2423043" y="436798"/>
                  </a:cubicBezTo>
                  <a:cubicBezTo>
                    <a:pt x="2336277" y="435528"/>
                    <a:pt x="2249512" y="434258"/>
                    <a:pt x="2162746" y="434258"/>
                  </a:cubicBezTo>
                  <a:lnTo>
                    <a:pt x="1879617" y="434258"/>
                  </a:lnTo>
                  <a:cubicBezTo>
                    <a:pt x="1815684" y="434258"/>
                    <a:pt x="1754035" y="432988"/>
                    <a:pt x="1690103" y="432988"/>
                  </a:cubicBezTo>
                  <a:cubicBezTo>
                    <a:pt x="1635303" y="432988"/>
                    <a:pt x="1578221" y="432988"/>
                    <a:pt x="1523422" y="434258"/>
                  </a:cubicBezTo>
                  <a:lnTo>
                    <a:pt x="1489172" y="434258"/>
                  </a:lnTo>
                  <a:cubicBezTo>
                    <a:pt x="1409257" y="432988"/>
                    <a:pt x="518769" y="431718"/>
                    <a:pt x="438853" y="429178"/>
                  </a:cubicBezTo>
                  <a:cubicBezTo>
                    <a:pt x="390904" y="427908"/>
                    <a:pt x="342954" y="422828"/>
                    <a:pt x="295005" y="420288"/>
                  </a:cubicBezTo>
                  <a:cubicBezTo>
                    <a:pt x="208239" y="415208"/>
                    <a:pt x="121474" y="411398"/>
                    <a:pt x="41910" y="406318"/>
                  </a:cubicBezTo>
                  <a:cubicBezTo>
                    <a:pt x="33020" y="405048"/>
                    <a:pt x="24130" y="402508"/>
                    <a:pt x="16510" y="398698"/>
                  </a:cubicBezTo>
                  <a:cubicBezTo>
                    <a:pt x="5080" y="393618"/>
                    <a:pt x="0" y="382188"/>
                    <a:pt x="1270" y="371400"/>
                  </a:cubicBezTo>
                  <a:cubicBezTo>
                    <a:pt x="2540" y="357379"/>
                    <a:pt x="3810" y="343116"/>
                    <a:pt x="3810" y="329095"/>
                  </a:cubicBezTo>
                  <a:cubicBezTo>
                    <a:pt x="5080" y="314832"/>
                    <a:pt x="17780" y="165192"/>
                    <a:pt x="17780" y="150929"/>
                  </a:cubicBezTo>
                  <a:cubicBezTo>
                    <a:pt x="19050" y="137149"/>
                    <a:pt x="20320" y="123370"/>
                    <a:pt x="19050" y="109348"/>
                  </a:cubicBezTo>
                  <a:cubicBezTo>
                    <a:pt x="17780" y="95569"/>
                    <a:pt x="16510" y="82031"/>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75504"/>
                    <a:pt x="2946246" y="82756"/>
                    <a:pt x="2942436" y="90009"/>
                  </a:cubicBezTo>
                  <a:cubicBezTo>
                    <a:pt x="2938626" y="96052"/>
                    <a:pt x="2937356" y="102338"/>
                    <a:pt x="2936086" y="108381"/>
                  </a:cubicBezTo>
                  <a:cubicBezTo>
                    <a:pt x="2933546" y="118535"/>
                    <a:pt x="2932276" y="128688"/>
                    <a:pt x="2931006" y="138841"/>
                  </a:cubicBezTo>
                  <a:cubicBezTo>
                    <a:pt x="2929736" y="148269"/>
                    <a:pt x="2928466" y="157697"/>
                    <a:pt x="2928466" y="167126"/>
                  </a:cubicBezTo>
                  <a:cubicBezTo>
                    <a:pt x="2928466" y="182839"/>
                    <a:pt x="2917036" y="333688"/>
                    <a:pt x="2915766" y="349401"/>
                  </a:cubicBezTo>
                  <a:cubicBezTo>
                    <a:pt x="2918306" y="359555"/>
                    <a:pt x="2917036" y="369708"/>
                    <a:pt x="2915766" y="412668"/>
                  </a:cubicBezTo>
                  <a:close/>
                  <a:moveTo>
                    <a:pt x="17780" y="382188"/>
                  </a:moveTo>
                  <a:cubicBezTo>
                    <a:pt x="22860" y="383458"/>
                    <a:pt x="29210" y="385998"/>
                    <a:pt x="36830" y="385998"/>
                  </a:cubicBezTo>
                  <a:cubicBezTo>
                    <a:pt x="119191" y="391078"/>
                    <a:pt x="212806" y="396158"/>
                    <a:pt x="304138" y="399968"/>
                  </a:cubicBezTo>
                  <a:cubicBezTo>
                    <a:pt x="347521" y="402508"/>
                    <a:pt x="390904" y="406318"/>
                    <a:pt x="436570" y="407588"/>
                  </a:cubicBezTo>
                  <a:cubicBezTo>
                    <a:pt x="466253" y="408858"/>
                    <a:pt x="1306508" y="405048"/>
                    <a:pt x="1333908" y="406318"/>
                  </a:cubicBezTo>
                  <a:cubicBezTo>
                    <a:pt x="1381857" y="407588"/>
                    <a:pt x="1429806" y="410128"/>
                    <a:pt x="1477756" y="411398"/>
                  </a:cubicBezTo>
                  <a:cubicBezTo>
                    <a:pt x="1500589" y="412668"/>
                    <a:pt x="1521138" y="412668"/>
                    <a:pt x="1543971" y="412668"/>
                  </a:cubicBezTo>
                  <a:cubicBezTo>
                    <a:pt x="1646720" y="412668"/>
                    <a:pt x="1747185" y="411398"/>
                    <a:pt x="1849934" y="412668"/>
                  </a:cubicBezTo>
                  <a:cubicBezTo>
                    <a:pt x="1888750" y="412668"/>
                    <a:pt x="1929849" y="415208"/>
                    <a:pt x="1968666" y="415208"/>
                  </a:cubicBezTo>
                  <a:cubicBezTo>
                    <a:pt x="2028031" y="415208"/>
                    <a:pt x="2085114" y="411398"/>
                    <a:pt x="2144480" y="411398"/>
                  </a:cubicBezTo>
                  <a:cubicBezTo>
                    <a:pt x="2215262" y="411398"/>
                    <a:pt x="2283761" y="412668"/>
                    <a:pt x="2354544" y="412668"/>
                  </a:cubicBezTo>
                  <a:cubicBezTo>
                    <a:pt x="2448159" y="412668"/>
                    <a:pt x="2544058" y="412668"/>
                    <a:pt x="2637673" y="411398"/>
                  </a:cubicBezTo>
                  <a:cubicBezTo>
                    <a:pt x="2722155" y="410128"/>
                    <a:pt x="2804354" y="407588"/>
                    <a:pt x="2877666" y="405048"/>
                  </a:cubicBezTo>
                  <a:cubicBezTo>
                    <a:pt x="2882746" y="405048"/>
                    <a:pt x="2887826" y="402508"/>
                    <a:pt x="2894176" y="401238"/>
                  </a:cubicBezTo>
                  <a:cubicBezTo>
                    <a:pt x="2894176" y="388538"/>
                    <a:pt x="2895446" y="375838"/>
                    <a:pt x="2895446" y="370675"/>
                  </a:cubicBezTo>
                  <a:lnTo>
                    <a:pt x="2895446" y="363181"/>
                  </a:lnTo>
                  <a:cubicBezTo>
                    <a:pt x="2896716" y="350852"/>
                    <a:pt x="2899256" y="338281"/>
                    <a:pt x="2897986" y="325952"/>
                  </a:cubicBezTo>
                  <a:cubicBezTo>
                    <a:pt x="2896716" y="308546"/>
                    <a:pt x="2909416" y="156247"/>
                    <a:pt x="2913226" y="138841"/>
                  </a:cubicBezTo>
                  <a:cubicBezTo>
                    <a:pt x="2915766" y="128688"/>
                    <a:pt x="2918306" y="118535"/>
                    <a:pt x="2918306" y="108381"/>
                  </a:cubicBezTo>
                  <a:cubicBezTo>
                    <a:pt x="2918306" y="99920"/>
                    <a:pt x="2919576" y="91701"/>
                    <a:pt x="2927196" y="83482"/>
                  </a:cubicBezTo>
                  <a:cubicBezTo>
                    <a:pt x="2931006" y="78647"/>
                    <a:pt x="2933546" y="73812"/>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4779"/>
                    <a:pt x="31750" y="82515"/>
                    <a:pt x="34290" y="90009"/>
                  </a:cubicBezTo>
                  <a:cubicBezTo>
                    <a:pt x="36830" y="103547"/>
                    <a:pt x="38100" y="117084"/>
                    <a:pt x="38100" y="130622"/>
                  </a:cubicBezTo>
                  <a:cubicBezTo>
                    <a:pt x="38100" y="139325"/>
                    <a:pt x="36830" y="147786"/>
                    <a:pt x="35560" y="156489"/>
                  </a:cubicBezTo>
                  <a:cubicBezTo>
                    <a:pt x="34290" y="164950"/>
                    <a:pt x="22860" y="308305"/>
                    <a:pt x="21590" y="316524"/>
                  </a:cubicBezTo>
                  <a:lnTo>
                    <a:pt x="21590" y="332479"/>
                  </a:lnTo>
                  <a:cubicBezTo>
                    <a:pt x="21590" y="344566"/>
                    <a:pt x="20320" y="356895"/>
                    <a:pt x="20320" y="368983"/>
                  </a:cubicBezTo>
                  <a:cubicBezTo>
                    <a:pt x="20320" y="370675"/>
                    <a:pt x="19050" y="372125"/>
                    <a:pt x="17780" y="382188"/>
                  </a:cubicBezTo>
                  <a:close/>
                </a:path>
              </a:pathLst>
            </a:custGeom>
            <a:solidFill>
              <a:srgbClr val="2F2325"/>
            </a:solidFill>
          </p:spPr>
        </p:sp>
      </p:grpSp>
      <p:sp>
        <p:nvSpPr>
          <p:cNvPr name="TextBox 20" id="20"/>
          <p:cNvSpPr txBox="true"/>
          <p:nvPr/>
        </p:nvSpPr>
        <p:spPr>
          <a:xfrm rot="0">
            <a:off x="8772115" y="3362619"/>
            <a:ext cx="8334829" cy="953134"/>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roid Serif Bold"/>
              </a:rPr>
              <a:t>Use case nghiệp vụ: Đặt vé online</a:t>
            </a:r>
          </a:p>
          <a:p>
            <a:pPr>
              <a:lnSpc>
                <a:spcPts val="2380"/>
              </a:lnSpc>
              <a:spcBef>
                <a:spcPct val="0"/>
              </a:spcBef>
            </a:pPr>
            <a:r>
              <a:rPr lang="en-US" sz="1700">
                <a:solidFill>
                  <a:srgbClr val="000000"/>
                </a:solidFill>
                <a:latin typeface="Droid Serif"/>
              </a:rPr>
              <a:t>Use case bắt đầu khi có khách hàng muốn đặt vé tàu. </a:t>
            </a:r>
          </a:p>
          <a:p>
            <a:pPr>
              <a:lnSpc>
                <a:spcPts val="2380"/>
              </a:lnSpc>
              <a:spcBef>
                <a:spcPct val="0"/>
              </a:spcBef>
            </a:pPr>
            <a:r>
              <a:rPr lang="en-US" sz="1700">
                <a:solidFill>
                  <a:srgbClr val="000000"/>
                </a:solidFill>
                <a:latin typeface="Droid Serif"/>
              </a:rPr>
              <a:t>Mục tiêu của use case nhằm cung cấp quy trình đặt hàng online cho khách hàng.</a:t>
            </a:r>
          </a:p>
        </p:txBody>
      </p:sp>
      <p:grpSp>
        <p:nvGrpSpPr>
          <p:cNvPr name="Group 21" id="21"/>
          <p:cNvGrpSpPr/>
          <p:nvPr/>
        </p:nvGrpSpPr>
        <p:grpSpPr>
          <a:xfrm rot="0">
            <a:off x="8529848" y="4599761"/>
            <a:ext cx="9146387" cy="3459336"/>
            <a:chOff x="0" y="0"/>
            <a:chExt cx="2951326" cy="1116247"/>
          </a:xfrm>
        </p:grpSpPr>
        <p:sp>
          <p:nvSpPr>
            <p:cNvPr name="Freeform 22" id="22"/>
            <p:cNvSpPr/>
            <p:nvPr/>
          </p:nvSpPr>
          <p:spPr>
            <a:xfrm>
              <a:off x="16510" y="11430"/>
              <a:ext cx="2920846" cy="1092117"/>
            </a:xfrm>
            <a:custGeom>
              <a:avLst/>
              <a:gdLst/>
              <a:ahLst/>
              <a:cxnLst/>
              <a:rect r="r" b="b" t="t" l="l"/>
              <a:pathLst>
                <a:path h="1092117" w="2920846">
                  <a:moveTo>
                    <a:pt x="1270" y="0"/>
                  </a:moveTo>
                  <a:lnTo>
                    <a:pt x="2920846" y="15240"/>
                  </a:lnTo>
                  <a:lnTo>
                    <a:pt x="2889096" y="1092117"/>
                  </a:lnTo>
                  <a:lnTo>
                    <a:pt x="1054818" y="1092117"/>
                  </a:lnTo>
                  <a:lnTo>
                    <a:pt x="0" y="1065447"/>
                  </a:lnTo>
                  <a:lnTo>
                    <a:pt x="11430" y="364445"/>
                  </a:lnTo>
                  <a:close/>
                </a:path>
              </a:pathLst>
            </a:custGeom>
            <a:solidFill>
              <a:srgbClr val="E3FFEA"/>
            </a:solidFill>
          </p:spPr>
        </p:sp>
        <p:sp>
          <p:nvSpPr>
            <p:cNvPr name="Freeform 23" id="23"/>
            <p:cNvSpPr/>
            <p:nvPr/>
          </p:nvSpPr>
          <p:spPr>
            <a:xfrm>
              <a:off x="0" y="-1270"/>
              <a:ext cx="2950056" cy="1117517"/>
            </a:xfrm>
            <a:custGeom>
              <a:avLst/>
              <a:gdLst/>
              <a:ahLst/>
              <a:cxnLst/>
              <a:rect r="r" b="b" t="t" l="l"/>
              <a:pathLst>
                <a:path h="1117517" w="2950056">
                  <a:moveTo>
                    <a:pt x="2915766" y="1092117"/>
                  </a:moveTo>
                  <a:cubicBezTo>
                    <a:pt x="2913226" y="1095927"/>
                    <a:pt x="2909416" y="1101007"/>
                    <a:pt x="2905606" y="1104817"/>
                  </a:cubicBezTo>
                  <a:cubicBezTo>
                    <a:pt x="2901796" y="1107357"/>
                    <a:pt x="2896716" y="1109897"/>
                    <a:pt x="2892906" y="1109897"/>
                  </a:cubicBezTo>
                  <a:cubicBezTo>
                    <a:pt x="2790655" y="1108627"/>
                    <a:pt x="2667356" y="1114977"/>
                    <a:pt x="2541775" y="1117517"/>
                  </a:cubicBezTo>
                  <a:cubicBezTo>
                    <a:pt x="2502958" y="1117517"/>
                    <a:pt x="2461859" y="1116247"/>
                    <a:pt x="2423043" y="1116247"/>
                  </a:cubicBezTo>
                  <a:cubicBezTo>
                    <a:pt x="2336277" y="1114977"/>
                    <a:pt x="2249512" y="1113707"/>
                    <a:pt x="2162746" y="1113707"/>
                  </a:cubicBezTo>
                  <a:lnTo>
                    <a:pt x="1879617" y="1113707"/>
                  </a:lnTo>
                  <a:cubicBezTo>
                    <a:pt x="1815684" y="1113707"/>
                    <a:pt x="1754035" y="1112437"/>
                    <a:pt x="1690103" y="1112437"/>
                  </a:cubicBezTo>
                  <a:cubicBezTo>
                    <a:pt x="1635303" y="1112437"/>
                    <a:pt x="1578221" y="1112437"/>
                    <a:pt x="1523422" y="1113707"/>
                  </a:cubicBezTo>
                  <a:lnTo>
                    <a:pt x="1489172" y="1113707"/>
                  </a:lnTo>
                  <a:cubicBezTo>
                    <a:pt x="1409257" y="1112437"/>
                    <a:pt x="518769" y="1111167"/>
                    <a:pt x="438853" y="1108627"/>
                  </a:cubicBezTo>
                  <a:cubicBezTo>
                    <a:pt x="390904" y="1107357"/>
                    <a:pt x="342954" y="1102277"/>
                    <a:pt x="295005" y="1099737"/>
                  </a:cubicBezTo>
                  <a:cubicBezTo>
                    <a:pt x="208239" y="1094657"/>
                    <a:pt x="121474" y="1090847"/>
                    <a:pt x="41910" y="1085767"/>
                  </a:cubicBezTo>
                  <a:cubicBezTo>
                    <a:pt x="33020" y="1084497"/>
                    <a:pt x="24130" y="1081957"/>
                    <a:pt x="16510" y="1078147"/>
                  </a:cubicBezTo>
                  <a:cubicBezTo>
                    <a:pt x="5080" y="1073067"/>
                    <a:pt x="0" y="1061637"/>
                    <a:pt x="1270" y="1048472"/>
                  </a:cubicBezTo>
                  <a:cubicBezTo>
                    <a:pt x="2540" y="1002610"/>
                    <a:pt x="3810" y="955957"/>
                    <a:pt x="3810" y="910095"/>
                  </a:cubicBezTo>
                  <a:cubicBezTo>
                    <a:pt x="5080" y="863442"/>
                    <a:pt x="17780" y="373982"/>
                    <a:pt x="17780" y="327329"/>
                  </a:cubicBezTo>
                  <a:cubicBezTo>
                    <a:pt x="19050" y="282258"/>
                    <a:pt x="20320" y="237186"/>
                    <a:pt x="19050" y="191324"/>
                  </a:cubicBezTo>
                  <a:cubicBezTo>
                    <a:pt x="17780" y="146252"/>
                    <a:pt x="16510" y="101972"/>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80622"/>
                    <a:pt x="2946246" y="104344"/>
                    <a:pt x="2942436" y="128066"/>
                  </a:cubicBezTo>
                  <a:cubicBezTo>
                    <a:pt x="2938626" y="147834"/>
                    <a:pt x="2937356" y="168393"/>
                    <a:pt x="2936086" y="188161"/>
                  </a:cubicBezTo>
                  <a:cubicBezTo>
                    <a:pt x="2933546" y="221371"/>
                    <a:pt x="2932276" y="254582"/>
                    <a:pt x="2931006" y="287793"/>
                  </a:cubicBezTo>
                  <a:cubicBezTo>
                    <a:pt x="2929736" y="318631"/>
                    <a:pt x="2928466" y="349469"/>
                    <a:pt x="2928466" y="380308"/>
                  </a:cubicBezTo>
                  <a:cubicBezTo>
                    <a:pt x="2928466" y="431705"/>
                    <a:pt x="2917036" y="925119"/>
                    <a:pt x="2915766" y="976516"/>
                  </a:cubicBezTo>
                  <a:cubicBezTo>
                    <a:pt x="2918306" y="1009727"/>
                    <a:pt x="2917036" y="1042937"/>
                    <a:pt x="2915766" y="1092117"/>
                  </a:cubicBezTo>
                  <a:close/>
                  <a:moveTo>
                    <a:pt x="17780" y="1061637"/>
                  </a:moveTo>
                  <a:cubicBezTo>
                    <a:pt x="22860" y="1062907"/>
                    <a:pt x="29210" y="1065447"/>
                    <a:pt x="36830" y="1065447"/>
                  </a:cubicBezTo>
                  <a:cubicBezTo>
                    <a:pt x="119191" y="1070527"/>
                    <a:pt x="212806" y="1075607"/>
                    <a:pt x="304138" y="1079417"/>
                  </a:cubicBezTo>
                  <a:cubicBezTo>
                    <a:pt x="347521" y="1081957"/>
                    <a:pt x="390904" y="1085767"/>
                    <a:pt x="436570" y="1087037"/>
                  </a:cubicBezTo>
                  <a:cubicBezTo>
                    <a:pt x="466253" y="1088307"/>
                    <a:pt x="1306508" y="1084497"/>
                    <a:pt x="1333908" y="1085767"/>
                  </a:cubicBezTo>
                  <a:cubicBezTo>
                    <a:pt x="1381857" y="1087037"/>
                    <a:pt x="1429806" y="1089577"/>
                    <a:pt x="1477756" y="1090847"/>
                  </a:cubicBezTo>
                  <a:cubicBezTo>
                    <a:pt x="1500589" y="1092117"/>
                    <a:pt x="1521138" y="1092117"/>
                    <a:pt x="1543971" y="1092117"/>
                  </a:cubicBezTo>
                  <a:cubicBezTo>
                    <a:pt x="1646720" y="1092117"/>
                    <a:pt x="1747185" y="1090847"/>
                    <a:pt x="1849934" y="1092117"/>
                  </a:cubicBezTo>
                  <a:cubicBezTo>
                    <a:pt x="1888750" y="1092117"/>
                    <a:pt x="1929849" y="1094657"/>
                    <a:pt x="1968666" y="1094657"/>
                  </a:cubicBezTo>
                  <a:cubicBezTo>
                    <a:pt x="2028031" y="1094657"/>
                    <a:pt x="2085114" y="1090847"/>
                    <a:pt x="2144480" y="1090847"/>
                  </a:cubicBezTo>
                  <a:cubicBezTo>
                    <a:pt x="2215262" y="1090847"/>
                    <a:pt x="2283761" y="1092117"/>
                    <a:pt x="2354544" y="1092117"/>
                  </a:cubicBezTo>
                  <a:cubicBezTo>
                    <a:pt x="2448159" y="1092117"/>
                    <a:pt x="2544058" y="1092117"/>
                    <a:pt x="2637673" y="1090847"/>
                  </a:cubicBezTo>
                  <a:cubicBezTo>
                    <a:pt x="2722155" y="1089577"/>
                    <a:pt x="2804354" y="1087037"/>
                    <a:pt x="2877666" y="1084497"/>
                  </a:cubicBezTo>
                  <a:cubicBezTo>
                    <a:pt x="2882746" y="1084497"/>
                    <a:pt x="2887826" y="1081957"/>
                    <a:pt x="2894176" y="1080687"/>
                  </a:cubicBezTo>
                  <a:cubicBezTo>
                    <a:pt x="2894176" y="1067987"/>
                    <a:pt x="2895446" y="1055287"/>
                    <a:pt x="2895446" y="1046100"/>
                  </a:cubicBezTo>
                  <a:lnTo>
                    <a:pt x="2895446" y="1021587"/>
                  </a:lnTo>
                  <a:cubicBezTo>
                    <a:pt x="2896716" y="981260"/>
                    <a:pt x="2899256" y="940143"/>
                    <a:pt x="2897986" y="899815"/>
                  </a:cubicBezTo>
                  <a:cubicBezTo>
                    <a:pt x="2896716" y="842883"/>
                    <a:pt x="2909416" y="344725"/>
                    <a:pt x="2913226" y="287793"/>
                  </a:cubicBezTo>
                  <a:cubicBezTo>
                    <a:pt x="2915766" y="254582"/>
                    <a:pt x="2918306" y="221371"/>
                    <a:pt x="2918306" y="188161"/>
                  </a:cubicBezTo>
                  <a:cubicBezTo>
                    <a:pt x="2918306" y="160485"/>
                    <a:pt x="2919576" y="133601"/>
                    <a:pt x="2927196" y="106716"/>
                  </a:cubicBezTo>
                  <a:cubicBezTo>
                    <a:pt x="2931006" y="90901"/>
                    <a:pt x="2933546" y="75087"/>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8250"/>
                    <a:pt x="31750" y="103553"/>
                    <a:pt x="34290" y="128066"/>
                  </a:cubicBezTo>
                  <a:cubicBezTo>
                    <a:pt x="36830" y="172346"/>
                    <a:pt x="38100" y="216627"/>
                    <a:pt x="38100" y="260908"/>
                  </a:cubicBezTo>
                  <a:cubicBezTo>
                    <a:pt x="38100" y="289374"/>
                    <a:pt x="36830" y="317049"/>
                    <a:pt x="35560" y="345516"/>
                  </a:cubicBezTo>
                  <a:cubicBezTo>
                    <a:pt x="34290" y="373191"/>
                    <a:pt x="22860" y="842092"/>
                    <a:pt x="21590" y="868977"/>
                  </a:cubicBezTo>
                  <a:lnTo>
                    <a:pt x="21590" y="921165"/>
                  </a:lnTo>
                  <a:cubicBezTo>
                    <a:pt x="21590" y="960701"/>
                    <a:pt x="20320" y="1001029"/>
                    <a:pt x="20320" y="1040565"/>
                  </a:cubicBezTo>
                  <a:cubicBezTo>
                    <a:pt x="20320" y="1046100"/>
                    <a:pt x="19050" y="1050844"/>
                    <a:pt x="17780" y="1061637"/>
                  </a:cubicBezTo>
                  <a:close/>
                </a:path>
              </a:pathLst>
            </a:custGeom>
            <a:solidFill>
              <a:srgbClr val="2F2325"/>
            </a:solidFill>
          </p:spPr>
        </p:sp>
      </p:grpSp>
      <p:sp>
        <p:nvSpPr>
          <p:cNvPr name="TextBox 24" id="24"/>
          <p:cNvSpPr txBox="true"/>
          <p:nvPr/>
        </p:nvSpPr>
        <p:spPr>
          <a:xfrm rot="0">
            <a:off x="8734408" y="4761686"/>
            <a:ext cx="8799599" cy="3053079"/>
          </a:xfrm>
          <a:prstGeom prst="rect">
            <a:avLst/>
          </a:prstGeom>
        </p:spPr>
        <p:txBody>
          <a:bodyPr anchor="t" rtlCol="false" tIns="0" lIns="0" bIns="0" rIns="0">
            <a:spAutoFit/>
          </a:bodyPr>
          <a:lstStyle/>
          <a:p>
            <a:pPr>
              <a:lnSpc>
                <a:spcPts val="3080"/>
              </a:lnSpc>
              <a:spcBef>
                <a:spcPct val="0"/>
              </a:spcBef>
            </a:pPr>
            <a:r>
              <a:rPr lang="en-US" sz="2200">
                <a:solidFill>
                  <a:srgbClr val="000000"/>
                </a:solidFill>
                <a:latin typeface="Droid Serif Bold"/>
              </a:rPr>
              <a:t>Các dòng cơ bản:</a:t>
            </a:r>
          </a:p>
          <a:p>
            <a:pPr>
              <a:lnSpc>
                <a:spcPts val="2660"/>
              </a:lnSpc>
              <a:spcBef>
                <a:spcPct val="0"/>
              </a:spcBef>
            </a:pPr>
            <a:r>
              <a:rPr lang="en-US" sz="1900">
                <a:solidFill>
                  <a:srgbClr val="000000"/>
                </a:solidFill>
                <a:latin typeface="Droid Serif"/>
              </a:rPr>
              <a:t>1. Khách hàng truy cập trang web.</a:t>
            </a:r>
          </a:p>
          <a:p>
            <a:pPr>
              <a:lnSpc>
                <a:spcPts val="2660"/>
              </a:lnSpc>
              <a:spcBef>
                <a:spcPct val="0"/>
              </a:spcBef>
            </a:pPr>
            <a:r>
              <a:rPr lang="en-US" sz="1900">
                <a:solidFill>
                  <a:srgbClr val="000000"/>
                </a:solidFill>
                <a:latin typeface="Droid Serif"/>
              </a:rPr>
              <a:t>2. Khách hàng tìm kiếm lịch trình và tra cứu vé.</a:t>
            </a:r>
          </a:p>
          <a:p>
            <a:pPr>
              <a:lnSpc>
                <a:spcPts val="2660"/>
              </a:lnSpc>
              <a:spcBef>
                <a:spcPct val="0"/>
              </a:spcBef>
            </a:pPr>
            <a:r>
              <a:rPr lang="en-US" sz="1900">
                <a:solidFill>
                  <a:srgbClr val="000000"/>
                </a:solidFill>
                <a:latin typeface="Droid Serif"/>
              </a:rPr>
              <a:t>3. Hệ thống sẽ gửi cho khách hàng from đặt vé</a:t>
            </a:r>
          </a:p>
          <a:p>
            <a:pPr>
              <a:lnSpc>
                <a:spcPts val="2660"/>
              </a:lnSpc>
              <a:spcBef>
                <a:spcPct val="0"/>
              </a:spcBef>
            </a:pPr>
            <a:r>
              <a:rPr lang="en-US" sz="1900">
                <a:solidFill>
                  <a:srgbClr val="000000"/>
                </a:solidFill>
                <a:latin typeface="Droid Serif"/>
              </a:rPr>
              <a:t>4. Nhập các thông tin hành khách vào from.</a:t>
            </a:r>
          </a:p>
          <a:p>
            <a:pPr>
              <a:lnSpc>
                <a:spcPts val="2660"/>
              </a:lnSpc>
              <a:spcBef>
                <a:spcPct val="0"/>
              </a:spcBef>
            </a:pPr>
            <a:r>
              <a:rPr lang="en-US" sz="1900">
                <a:solidFill>
                  <a:srgbClr val="000000"/>
                </a:solidFill>
                <a:latin typeface="Droid Serif"/>
              </a:rPr>
              <a:t>5. Tiến hành đặt vé: Khách hàng chọn hình thức thanh toán, chờ xác nhận.</a:t>
            </a:r>
          </a:p>
          <a:p>
            <a:pPr>
              <a:lnSpc>
                <a:spcPts val="2660"/>
              </a:lnSpc>
              <a:spcBef>
                <a:spcPct val="0"/>
              </a:spcBef>
            </a:pPr>
            <a:r>
              <a:rPr lang="en-US" sz="1900">
                <a:solidFill>
                  <a:srgbClr val="000000"/>
                </a:solidFill>
                <a:latin typeface="Droid Serif"/>
              </a:rPr>
              <a:t>6. Hệ thống sẽ kiểm tra, lập hóa đơn cho khách hàng và sẽ lưu thông tin vé đó vào CSDL để nhân viên kiểm tra vé dễ dàng kiểm soát vé.</a:t>
            </a:r>
          </a:p>
          <a:p>
            <a:pPr>
              <a:lnSpc>
                <a:spcPts val="2660"/>
              </a:lnSpc>
              <a:spcBef>
                <a:spcPct val="0"/>
              </a:spcBef>
            </a:pPr>
            <a:r>
              <a:rPr lang="en-US" sz="1900">
                <a:solidFill>
                  <a:srgbClr val="000000"/>
                </a:solidFill>
                <a:latin typeface="Droid Serif"/>
              </a:rPr>
              <a:t>7. Xuất hóa đơn điện tử</a:t>
            </a:r>
          </a:p>
        </p:txBody>
      </p:sp>
      <p:grpSp>
        <p:nvGrpSpPr>
          <p:cNvPr name="Group 25" id="25"/>
          <p:cNvGrpSpPr/>
          <p:nvPr/>
        </p:nvGrpSpPr>
        <p:grpSpPr>
          <a:xfrm rot="0">
            <a:off x="8529848" y="8014790"/>
            <a:ext cx="9146387" cy="2099427"/>
            <a:chOff x="0" y="0"/>
            <a:chExt cx="2951326" cy="677436"/>
          </a:xfrm>
        </p:grpSpPr>
        <p:sp>
          <p:nvSpPr>
            <p:cNvPr name="Freeform 26" id="26"/>
            <p:cNvSpPr/>
            <p:nvPr/>
          </p:nvSpPr>
          <p:spPr>
            <a:xfrm>
              <a:off x="16510" y="11430"/>
              <a:ext cx="2920846" cy="653306"/>
            </a:xfrm>
            <a:custGeom>
              <a:avLst/>
              <a:gdLst/>
              <a:ahLst/>
              <a:cxnLst/>
              <a:rect r="r" b="b" t="t" l="l"/>
              <a:pathLst>
                <a:path h="653306" w="2920846">
                  <a:moveTo>
                    <a:pt x="1270" y="0"/>
                  </a:moveTo>
                  <a:lnTo>
                    <a:pt x="2920846" y="15240"/>
                  </a:lnTo>
                  <a:lnTo>
                    <a:pt x="2889096" y="653306"/>
                  </a:lnTo>
                  <a:lnTo>
                    <a:pt x="1054818" y="653306"/>
                  </a:lnTo>
                  <a:lnTo>
                    <a:pt x="0" y="626636"/>
                  </a:lnTo>
                  <a:lnTo>
                    <a:pt x="11430" y="228183"/>
                  </a:lnTo>
                  <a:close/>
                </a:path>
              </a:pathLst>
            </a:custGeom>
            <a:solidFill>
              <a:srgbClr val="E3FFEA"/>
            </a:solidFill>
          </p:spPr>
        </p:sp>
        <p:sp>
          <p:nvSpPr>
            <p:cNvPr name="Freeform 27" id="27"/>
            <p:cNvSpPr/>
            <p:nvPr/>
          </p:nvSpPr>
          <p:spPr>
            <a:xfrm>
              <a:off x="0" y="-1270"/>
              <a:ext cx="2950056" cy="678706"/>
            </a:xfrm>
            <a:custGeom>
              <a:avLst/>
              <a:gdLst/>
              <a:ahLst/>
              <a:cxnLst/>
              <a:rect r="r" b="b" t="t" l="l"/>
              <a:pathLst>
                <a:path h="678706" w="2950056">
                  <a:moveTo>
                    <a:pt x="2915766" y="653306"/>
                  </a:moveTo>
                  <a:cubicBezTo>
                    <a:pt x="2913226" y="657116"/>
                    <a:pt x="2909416" y="662196"/>
                    <a:pt x="2905606" y="666006"/>
                  </a:cubicBezTo>
                  <a:cubicBezTo>
                    <a:pt x="2901796" y="668546"/>
                    <a:pt x="2896716" y="671086"/>
                    <a:pt x="2892906" y="671086"/>
                  </a:cubicBezTo>
                  <a:cubicBezTo>
                    <a:pt x="2790655" y="669816"/>
                    <a:pt x="2667356" y="676166"/>
                    <a:pt x="2541775" y="678706"/>
                  </a:cubicBezTo>
                  <a:cubicBezTo>
                    <a:pt x="2502958" y="678706"/>
                    <a:pt x="2461859" y="677436"/>
                    <a:pt x="2423043" y="677436"/>
                  </a:cubicBezTo>
                  <a:cubicBezTo>
                    <a:pt x="2336277" y="676166"/>
                    <a:pt x="2249512" y="674896"/>
                    <a:pt x="2162746" y="674896"/>
                  </a:cubicBezTo>
                  <a:lnTo>
                    <a:pt x="1879617" y="674896"/>
                  </a:lnTo>
                  <a:cubicBezTo>
                    <a:pt x="1815684" y="674896"/>
                    <a:pt x="1754035" y="673626"/>
                    <a:pt x="1690103" y="673626"/>
                  </a:cubicBezTo>
                  <a:cubicBezTo>
                    <a:pt x="1635303" y="673626"/>
                    <a:pt x="1578221" y="673626"/>
                    <a:pt x="1523422" y="674896"/>
                  </a:cubicBezTo>
                  <a:lnTo>
                    <a:pt x="1489172" y="674896"/>
                  </a:lnTo>
                  <a:cubicBezTo>
                    <a:pt x="1409257" y="673626"/>
                    <a:pt x="518769" y="672356"/>
                    <a:pt x="438853" y="669816"/>
                  </a:cubicBezTo>
                  <a:cubicBezTo>
                    <a:pt x="390904" y="668546"/>
                    <a:pt x="342954" y="663466"/>
                    <a:pt x="295005" y="660926"/>
                  </a:cubicBezTo>
                  <a:cubicBezTo>
                    <a:pt x="208239" y="655846"/>
                    <a:pt x="121474" y="652036"/>
                    <a:pt x="41910" y="646956"/>
                  </a:cubicBezTo>
                  <a:cubicBezTo>
                    <a:pt x="33020" y="645686"/>
                    <a:pt x="24130" y="643146"/>
                    <a:pt x="16510" y="639336"/>
                  </a:cubicBezTo>
                  <a:cubicBezTo>
                    <a:pt x="5080" y="634256"/>
                    <a:pt x="0" y="622826"/>
                    <a:pt x="1270" y="611197"/>
                  </a:cubicBezTo>
                  <a:cubicBezTo>
                    <a:pt x="2540" y="585898"/>
                    <a:pt x="3810" y="560164"/>
                    <a:pt x="3810" y="534866"/>
                  </a:cubicBezTo>
                  <a:cubicBezTo>
                    <a:pt x="5080" y="509131"/>
                    <a:pt x="17780" y="239138"/>
                    <a:pt x="17780" y="213404"/>
                  </a:cubicBezTo>
                  <a:cubicBezTo>
                    <a:pt x="19050" y="188542"/>
                    <a:pt x="20320" y="163680"/>
                    <a:pt x="19050" y="138381"/>
                  </a:cubicBezTo>
                  <a:cubicBezTo>
                    <a:pt x="17780" y="113519"/>
                    <a:pt x="16510" y="89094"/>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77317"/>
                    <a:pt x="2946246" y="90402"/>
                    <a:pt x="2942436" y="103487"/>
                  </a:cubicBezTo>
                  <a:cubicBezTo>
                    <a:pt x="2938626" y="114392"/>
                    <a:pt x="2937356" y="125732"/>
                    <a:pt x="2936086" y="136637"/>
                  </a:cubicBezTo>
                  <a:cubicBezTo>
                    <a:pt x="2933546" y="154956"/>
                    <a:pt x="2932276" y="173276"/>
                    <a:pt x="2931006" y="191595"/>
                  </a:cubicBezTo>
                  <a:cubicBezTo>
                    <a:pt x="2929736" y="208606"/>
                    <a:pt x="2928466" y="225617"/>
                    <a:pt x="2928466" y="242628"/>
                  </a:cubicBezTo>
                  <a:cubicBezTo>
                    <a:pt x="2928466" y="270979"/>
                    <a:pt x="2917036" y="543153"/>
                    <a:pt x="2915766" y="571504"/>
                  </a:cubicBezTo>
                  <a:cubicBezTo>
                    <a:pt x="2918306" y="589824"/>
                    <a:pt x="2917036" y="608143"/>
                    <a:pt x="2915766" y="653306"/>
                  </a:cubicBezTo>
                  <a:close/>
                  <a:moveTo>
                    <a:pt x="17780" y="622826"/>
                  </a:moveTo>
                  <a:cubicBezTo>
                    <a:pt x="22860" y="624096"/>
                    <a:pt x="29210" y="626636"/>
                    <a:pt x="36830" y="626636"/>
                  </a:cubicBezTo>
                  <a:cubicBezTo>
                    <a:pt x="119191" y="631716"/>
                    <a:pt x="212806" y="636796"/>
                    <a:pt x="304138" y="640606"/>
                  </a:cubicBezTo>
                  <a:cubicBezTo>
                    <a:pt x="347521" y="643146"/>
                    <a:pt x="390904" y="646956"/>
                    <a:pt x="436570" y="648226"/>
                  </a:cubicBezTo>
                  <a:cubicBezTo>
                    <a:pt x="466253" y="649496"/>
                    <a:pt x="1306508" y="645686"/>
                    <a:pt x="1333908" y="646956"/>
                  </a:cubicBezTo>
                  <a:cubicBezTo>
                    <a:pt x="1381857" y="648226"/>
                    <a:pt x="1429806" y="650766"/>
                    <a:pt x="1477756" y="652036"/>
                  </a:cubicBezTo>
                  <a:cubicBezTo>
                    <a:pt x="1500589" y="653306"/>
                    <a:pt x="1521138" y="653306"/>
                    <a:pt x="1543971" y="653306"/>
                  </a:cubicBezTo>
                  <a:cubicBezTo>
                    <a:pt x="1646720" y="653306"/>
                    <a:pt x="1747185" y="652036"/>
                    <a:pt x="1849934" y="653306"/>
                  </a:cubicBezTo>
                  <a:cubicBezTo>
                    <a:pt x="1888750" y="653306"/>
                    <a:pt x="1929849" y="655846"/>
                    <a:pt x="1968666" y="655846"/>
                  </a:cubicBezTo>
                  <a:cubicBezTo>
                    <a:pt x="2028031" y="655846"/>
                    <a:pt x="2085114" y="652036"/>
                    <a:pt x="2144480" y="652036"/>
                  </a:cubicBezTo>
                  <a:cubicBezTo>
                    <a:pt x="2215262" y="652036"/>
                    <a:pt x="2283761" y="653306"/>
                    <a:pt x="2354544" y="653306"/>
                  </a:cubicBezTo>
                  <a:cubicBezTo>
                    <a:pt x="2448159" y="653306"/>
                    <a:pt x="2544058" y="653306"/>
                    <a:pt x="2637673" y="652036"/>
                  </a:cubicBezTo>
                  <a:cubicBezTo>
                    <a:pt x="2722155" y="650766"/>
                    <a:pt x="2804354" y="648226"/>
                    <a:pt x="2877666" y="645686"/>
                  </a:cubicBezTo>
                  <a:cubicBezTo>
                    <a:pt x="2882746" y="645686"/>
                    <a:pt x="2887826" y="643146"/>
                    <a:pt x="2894176" y="641876"/>
                  </a:cubicBezTo>
                  <a:cubicBezTo>
                    <a:pt x="2894176" y="629176"/>
                    <a:pt x="2895446" y="616476"/>
                    <a:pt x="2895446" y="609888"/>
                  </a:cubicBezTo>
                  <a:lnTo>
                    <a:pt x="2895446" y="596367"/>
                  </a:lnTo>
                  <a:cubicBezTo>
                    <a:pt x="2896716" y="574122"/>
                    <a:pt x="2899256" y="551440"/>
                    <a:pt x="2897986" y="529195"/>
                  </a:cubicBezTo>
                  <a:cubicBezTo>
                    <a:pt x="2896716" y="497791"/>
                    <a:pt x="2909416" y="223000"/>
                    <a:pt x="2913226" y="191595"/>
                  </a:cubicBezTo>
                  <a:cubicBezTo>
                    <a:pt x="2915766" y="173275"/>
                    <a:pt x="2918306" y="154956"/>
                    <a:pt x="2918306" y="136637"/>
                  </a:cubicBezTo>
                  <a:cubicBezTo>
                    <a:pt x="2918306" y="121370"/>
                    <a:pt x="2919576" y="106541"/>
                    <a:pt x="2927196" y="91711"/>
                  </a:cubicBezTo>
                  <a:cubicBezTo>
                    <a:pt x="2931006" y="82987"/>
                    <a:pt x="2933546" y="74263"/>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6008"/>
                    <a:pt x="31750" y="89966"/>
                    <a:pt x="34290" y="103487"/>
                  </a:cubicBezTo>
                  <a:cubicBezTo>
                    <a:pt x="36830" y="127913"/>
                    <a:pt x="38100" y="152339"/>
                    <a:pt x="38100" y="176765"/>
                  </a:cubicBezTo>
                  <a:cubicBezTo>
                    <a:pt x="38100" y="192467"/>
                    <a:pt x="36830" y="207733"/>
                    <a:pt x="35560" y="223436"/>
                  </a:cubicBezTo>
                  <a:cubicBezTo>
                    <a:pt x="34290" y="238702"/>
                    <a:pt x="22860" y="497354"/>
                    <a:pt x="21590" y="512184"/>
                  </a:cubicBezTo>
                  <a:lnTo>
                    <a:pt x="21590" y="540972"/>
                  </a:lnTo>
                  <a:cubicBezTo>
                    <a:pt x="21590" y="562781"/>
                    <a:pt x="20320" y="585026"/>
                    <a:pt x="20320" y="606835"/>
                  </a:cubicBezTo>
                  <a:cubicBezTo>
                    <a:pt x="20320" y="609888"/>
                    <a:pt x="19050" y="612505"/>
                    <a:pt x="17780" y="622826"/>
                  </a:cubicBezTo>
                  <a:close/>
                </a:path>
              </a:pathLst>
            </a:custGeom>
            <a:solidFill>
              <a:srgbClr val="2F2325"/>
            </a:solidFill>
          </p:spPr>
        </p:sp>
      </p:grpSp>
      <p:sp>
        <p:nvSpPr>
          <p:cNvPr name="TextBox 28" id="28"/>
          <p:cNvSpPr txBox="true"/>
          <p:nvPr/>
        </p:nvSpPr>
        <p:spPr>
          <a:xfrm rot="0">
            <a:off x="8661928" y="8047551"/>
            <a:ext cx="8872078" cy="1976755"/>
          </a:xfrm>
          <a:prstGeom prst="rect">
            <a:avLst/>
          </a:prstGeom>
        </p:spPr>
        <p:txBody>
          <a:bodyPr anchor="t" rtlCol="false" tIns="0" lIns="0" bIns="0" rIns="0">
            <a:spAutoFit/>
          </a:bodyPr>
          <a:lstStyle/>
          <a:p>
            <a:pPr>
              <a:lnSpc>
                <a:spcPts val="3219"/>
              </a:lnSpc>
              <a:spcBef>
                <a:spcPct val="0"/>
              </a:spcBef>
            </a:pPr>
            <a:r>
              <a:rPr lang="en-US" sz="2299">
                <a:solidFill>
                  <a:srgbClr val="000000"/>
                </a:solidFill>
                <a:latin typeface="Droid Serif Bold"/>
              </a:rPr>
              <a:t>Các dòng thay thế:</a:t>
            </a:r>
          </a:p>
          <a:p>
            <a:pPr>
              <a:lnSpc>
                <a:spcPts val="2520"/>
              </a:lnSpc>
              <a:spcBef>
                <a:spcPct val="0"/>
              </a:spcBef>
            </a:pPr>
            <a:r>
              <a:rPr lang="en-US" sz="1800">
                <a:solidFill>
                  <a:srgbClr val="000000"/>
                </a:solidFill>
                <a:latin typeface="Droid Serif"/>
              </a:rPr>
              <a:t>Tại bước 6: Hệ thống kiểm tra </a:t>
            </a:r>
          </a:p>
          <a:p>
            <a:pPr>
              <a:lnSpc>
                <a:spcPts val="2520"/>
              </a:lnSpc>
              <a:spcBef>
                <a:spcPct val="0"/>
              </a:spcBef>
            </a:pPr>
            <a:r>
              <a:rPr lang="en-US" sz="1800">
                <a:solidFill>
                  <a:srgbClr val="000000"/>
                </a:solidFill>
                <a:latin typeface="Droid Serif"/>
              </a:rPr>
              <a:t>– Khách hàng: Bắt buộc khách hàng phải thanh toán đơn hàng, nếu không thanh toán sẽ không xuất hóa đơn.</a:t>
            </a:r>
          </a:p>
          <a:p>
            <a:pPr>
              <a:lnSpc>
                <a:spcPts val="2520"/>
              </a:lnSpc>
              <a:spcBef>
                <a:spcPct val="0"/>
              </a:spcBef>
            </a:pPr>
            <a:r>
              <a:rPr lang="en-US" sz="1800">
                <a:solidFill>
                  <a:srgbClr val="000000"/>
                </a:solidFill>
                <a:latin typeface="Droid Serif"/>
              </a:rPr>
              <a:t>– Nếu chưa thanh toán khách hàng có thể hủy đơn hàng (chuyển sang nghiệp vụ hủy đơn hàng)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3" id="3"/>
          <p:cNvSpPr txBox="true"/>
          <p:nvPr/>
        </p:nvSpPr>
        <p:spPr>
          <a:xfrm rot="0">
            <a:off x="4360313" y="962025"/>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2.2. MÔ HÌNH HÓA NGHIỆP VỤ</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091255" y="842958"/>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133198" y="1426235"/>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431389" y="1595031"/>
            <a:ext cx="11425223" cy="547459"/>
            <a:chOff x="0" y="0"/>
            <a:chExt cx="3239142" cy="155209"/>
          </a:xfrm>
        </p:grpSpPr>
        <p:sp>
          <p:nvSpPr>
            <p:cNvPr name="Freeform 9" id="9"/>
            <p:cNvSpPr/>
            <p:nvPr/>
          </p:nvSpPr>
          <p:spPr>
            <a:xfrm>
              <a:off x="16510" y="11430"/>
              <a:ext cx="3208662" cy="131079"/>
            </a:xfrm>
            <a:custGeom>
              <a:avLst/>
              <a:gdLst/>
              <a:ahLst/>
              <a:cxnLst/>
              <a:rect r="r" b="b" t="t" l="l"/>
              <a:pathLst>
                <a:path h="131079" w="3208662">
                  <a:moveTo>
                    <a:pt x="1270" y="0"/>
                  </a:moveTo>
                  <a:lnTo>
                    <a:pt x="3208662" y="15240"/>
                  </a:lnTo>
                  <a:lnTo>
                    <a:pt x="3176912" y="131079"/>
                  </a:lnTo>
                  <a:lnTo>
                    <a:pt x="1159231" y="131079"/>
                  </a:lnTo>
                  <a:lnTo>
                    <a:pt x="0" y="104409"/>
                  </a:lnTo>
                  <a:lnTo>
                    <a:pt x="11430" y="66018"/>
                  </a:lnTo>
                  <a:close/>
                </a:path>
              </a:pathLst>
            </a:custGeom>
            <a:solidFill>
              <a:srgbClr val="FFC3C7"/>
            </a:solidFill>
          </p:spPr>
        </p:sp>
        <p:sp>
          <p:nvSpPr>
            <p:cNvPr name="Freeform 10" id="10"/>
            <p:cNvSpPr/>
            <p:nvPr/>
          </p:nvSpPr>
          <p:spPr>
            <a:xfrm>
              <a:off x="0" y="-1270"/>
              <a:ext cx="3237872" cy="156479"/>
            </a:xfrm>
            <a:custGeom>
              <a:avLst/>
              <a:gdLst/>
              <a:ahLst/>
              <a:cxnLst/>
              <a:rect r="r" b="b" t="t" l="l"/>
              <a:pathLst>
                <a:path h="156479" w="3237872">
                  <a:moveTo>
                    <a:pt x="3203582" y="131079"/>
                  </a:moveTo>
                  <a:cubicBezTo>
                    <a:pt x="3201042" y="134889"/>
                    <a:pt x="3197232" y="139969"/>
                    <a:pt x="3193422" y="143779"/>
                  </a:cubicBezTo>
                  <a:cubicBezTo>
                    <a:pt x="3189612" y="146319"/>
                    <a:pt x="3184532" y="148859"/>
                    <a:pt x="3180722" y="148859"/>
                  </a:cubicBezTo>
                  <a:cubicBezTo>
                    <a:pt x="3071000" y="147589"/>
                    <a:pt x="2935085" y="153939"/>
                    <a:pt x="2796653" y="156479"/>
                  </a:cubicBezTo>
                  <a:cubicBezTo>
                    <a:pt x="2753865" y="156479"/>
                    <a:pt x="2708560" y="155209"/>
                    <a:pt x="2665772" y="155209"/>
                  </a:cubicBezTo>
                  <a:cubicBezTo>
                    <a:pt x="2570128" y="153939"/>
                    <a:pt x="2474484" y="152669"/>
                    <a:pt x="2378840" y="152669"/>
                  </a:cubicBezTo>
                  <a:lnTo>
                    <a:pt x="2066739" y="152669"/>
                  </a:lnTo>
                  <a:cubicBezTo>
                    <a:pt x="1996265" y="152669"/>
                    <a:pt x="1928307" y="151399"/>
                    <a:pt x="1857833" y="151399"/>
                  </a:cubicBezTo>
                  <a:cubicBezTo>
                    <a:pt x="1797426" y="151399"/>
                    <a:pt x="1734502" y="151399"/>
                    <a:pt x="1674096" y="152669"/>
                  </a:cubicBezTo>
                  <a:lnTo>
                    <a:pt x="1636342" y="152669"/>
                  </a:lnTo>
                  <a:cubicBezTo>
                    <a:pt x="1548249" y="151399"/>
                    <a:pt x="566640" y="150129"/>
                    <a:pt x="478547" y="147589"/>
                  </a:cubicBezTo>
                  <a:cubicBezTo>
                    <a:pt x="425691" y="146319"/>
                    <a:pt x="372836" y="141239"/>
                    <a:pt x="319980" y="138699"/>
                  </a:cubicBezTo>
                  <a:cubicBezTo>
                    <a:pt x="224336" y="133619"/>
                    <a:pt x="128692" y="129809"/>
                    <a:pt x="41910" y="124729"/>
                  </a:cubicBezTo>
                  <a:cubicBezTo>
                    <a:pt x="33020" y="123459"/>
                    <a:pt x="24130" y="120919"/>
                    <a:pt x="16510" y="117109"/>
                  </a:cubicBezTo>
                  <a:cubicBezTo>
                    <a:pt x="5080" y="112029"/>
                    <a:pt x="0" y="100599"/>
                    <a:pt x="1270" y="90797"/>
                  </a:cubicBezTo>
                  <a:cubicBezTo>
                    <a:pt x="2540" y="89971"/>
                    <a:pt x="3810" y="89132"/>
                    <a:pt x="3810" y="88307"/>
                  </a:cubicBezTo>
                  <a:cubicBezTo>
                    <a:pt x="5080" y="87467"/>
                    <a:pt x="17780" y="78661"/>
                    <a:pt x="17780" y="77822"/>
                  </a:cubicBezTo>
                  <a:cubicBezTo>
                    <a:pt x="19050" y="77011"/>
                    <a:pt x="20320" y="76200"/>
                    <a:pt x="19050" y="75375"/>
                  </a:cubicBezTo>
                  <a:cubicBezTo>
                    <a:pt x="17780" y="74564"/>
                    <a:pt x="16510" y="7376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383"/>
                    <a:pt x="3234062" y="73810"/>
                    <a:pt x="3230252" y="74237"/>
                  </a:cubicBezTo>
                  <a:cubicBezTo>
                    <a:pt x="3226442" y="74592"/>
                    <a:pt x="3225172" y="74962"/>
                    <a:pt x="3223902" y="75318"/>
                  </a:cubicBezTo>
                  <a:cubicBezTo>
                    <a:pt x="3221362" y="75915"/>
                    <a:pt x="3220092" y="76513"/>
                    <a:pt x="3218822" y="77110"/>
                  </a:cubicBezTo>
                  <a:cubicBezTo>
                    <a:pt x="3217552" y="77665"/>
                    <a:pt x="3216282" y="78220"/>
                    <a:pt x="3216282" y="78775"/>
                  </a:cubicBezTo>
                  <a:cubicBezTo>
                    <a:pt x="3216282" y="79700"/>
                    <a:pt x="3204852" y="88577"/>
                    <a:pt x="3203582" y="89502"/>
                  </a:cubicBezTo>
                  <a:cubicBezTo>
                    <a:pt x="3206122" y="90099"/>
                    <a:pt x="3204852" y="90697"/>
                    <a:pt x="3203582" y="131079"/>
                  </a:cubicBezTo>
                  <a:close/>
                  <a:moveTo>
                    <a:pt x="17780" y="100599"/>
                  </a:moveTo>
                  <a:cubicBezTo>
                    <a:pt x="22860" y="101869"/>
                    <a:pt x="29210" y="104409"/>
                    <a:pt x="36830" y="104409"/>
                  </a:cubicBezTo>
                  <a:cubicBezTo>
                    <a:pt x="126175" y="109489"/>
                    <a:pt x="229370" y="114569"/>
                    <a:pt x="330047" y="118379"/>
                  </a:cubicBezTo>
                  <a:cubicBezTo>
                    <a:pt x="377869" y="120919"/>
                    <a:pt x="425691" y="124729"/>
                    <a:pt x="476030" y="125999"/>
                  </a:cubicBezTo>
                  <a:cubicBezTo>
                    <a:pt x="508751" y="127269"/>
                    <a:pt x="1434986" y="123459"/>
                    <a:pt x="1465189" y="124729"/>
                  </a:cubicBezTo>
                  <a:cubicBezTo>
                    <a:pt x="1518045" y="125999"/>
                    <a:pt x="1570901" y="128539"/>
                    <a:pt x="1623757" y="129809"/>
                  </a:cubicBezTo>
                  <a:cubicBezTo>
                    <a:pt x="1648926" y="131079"/>
                    <a:pt x="1671579" y="131079"/>
                    <a:pt x="1696748" y="131079"/>
                  </a:cubicBezTo>
                  <a:cubicBezTo>
                    <a:pt x="1810011" y="131079"/>
                    <a:pt x="1920756" y="129809"/>
                    <a:pt x="2034019" y="131079"/>
                  </a:cubicBezTo>
                  <a:cubicBezTo>
                    <a:pt x="2076807" y="131079"/>
                    <a:pt x="2122112" y="133619"/>
                    <a:pt x="2164900" y="133619"/>
                  </a:cubicBezTo>
                  <a:cubicBezTo>
                    <a:pt x="2230341" y="133619"/>
                    <a:pt x="2293264" y="129809"/>
                    <a:pt x="2358705" y="129809"/>
                  </a:cubicBezTo>
                  <a:cubicBezTo>
                    <a:pt x="2436730" y="129809"/>
                    <a:pt x="2512238" y="131079"/>
                    <a:pt x="2590264" y="131079"/>
                  </a:cubicBezTo>
                  <a:cubicBezTo>
                    <a:pt x="2693458" y="131079"/>
                    <a:pt x="2799170" y="131079"/>
                    <a:pt x="2902365" y="129809"/>
                  </a:cubicBezTo>
                  <a:cubicBezTo>
                    <a:pt x="2995492" y="128539"/>
                    <a:pt x="3086102" y="125999"/>
                    <a:pt x="3165482" y="123459"/>
                  </a:cubicBezTo>
                  <a:cubicBezTo>
                    <a:pt x="3170562" y="123459"/>
                    <a:pt x="3175642" y="120919"/>
                    <a:pt x="3181992" y="119649"/>
                  </a:cubicBezTo>
                  <a:cubicBezTo>
                    <a:pt x="3181992" y="106949"/>
                    <a:pt x="3183262" y="94249"/>
                    <a:pt x="3183262" y="90754"/>
                  </a:cubicBezTo>
                  <a:lnTo>
                    <a:pt x="3183262" y="90313"/>
                  </a:lnTo>
                  <a:cubicBezTo>
                    <a:pt x="3184532" y="89587"/>
                    <a:pt x="3187072" y="88847"/>
                    <a:pt x="3185802" y="88122"/>
                  </a:cubicBezTo>
                  <a:cubicBezTo>
                    <a:pt x="3184532" y="87098"/>
                    <a:pt x="3197232" y="78135"/>
                    <a:pt x="3201042" y="77110"/>
                  </a:cubicBezTo>
                  <a:cubicBezTo>
                    <a:pt x="3203582" y="76513"/>
                    <a:pt x="3206122" y="75915"/>
                    <a:pt x="3206122" y="75318"/>
                  </a:cubicBezTo>
                  <a:cubicBezTo>
                    <a:pt x="3206122" y="74820"/>
                    <a:pt x="3207392" y="74336"/>
                    <a:pt x="3215012" y="73853"/>
                  </a:cubicBezTo>
                  <a:cubicBezTo>
                    <a:pt x="3218822" y="73568"/>
                    <a:pt x="3221362" y="73284"/>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340"/>
                    <a:pt x="31750" y="73796"/>
                    <a:pt x="34290" y="74237"/>
                  </a:cubicBezTo>
                  <a:cubicBezTo>
                    <a:pt x="36830" y="75033"/>
                    <a:pt x="38100" y="75830"/>
                    <a:pt x="38100" y="76627"/>
                  </a:cubicBezTo>
                  <a:cubicBezTo>
                    <a:pt x="38100" y="77139"/>
                    <a:pt x="36830" y="77637"/>
                    <a:pt x="35560" y="78149"/>
                  </a:cubicBezTo>
                  <a:cubicBezTo>
                    <a:pt x="34290" y="78647"/>
                    <a:pt x="22860" y="87083"/>
                    <a:pt x="21590" y="87567"/>
                  </a:cubicBezTo>
                  <a:lnTo>
                    <a:pt x="21590" y="88506"/>
                  </a:lnTo>
                  <a:cubicBezTo>
                    <a:pt x="21590" y="89217"/>
                    <a:pt x="20320" y="89943"/>
                    <a:pt x="20320" y="90654"/>
                  </a:cubicBezTo>
                  <a:cubicBezTo>
                    <a:pt x="20320" y="90754"/>
                    <a:pt x="19050" y="90839"/>
                    <a:pt x="17780" y="100599"/>
                  </a:cubicBezTo>
                  <a:close/>
                </a:path>
              </a:pathLst>
            </a:custGeom>
            <a:solidFill>
              <a:srgbClr val="2F2325"/>
            </a:solidFill>
          </p:spPr>
        </p:sp>
      </p:grpSp>
      <p:grpSp>
        <p:nvGrpSpPr>
          <p:cNvPr name="Group 11" id="11"/>
          <p:cNvGrpSpPr/>
          <p:nvPr/>
        </p:nvGrpSpPr>
        <p:grpSpPr>
          <a:xfrm rot="0">
            <a:off x="4494451" y="2142490"/>
            <a:ext cx="8639757" cy="459772"/>
            <a:chOff x="0" y="0"/>
            <a:chExt cx="6075305" cy="323302"/>
          </a:xfrm>
        </p:grpSpPr>
        <p:sp>
          <p:nvSpPr>
            <p:cNvPr name="Freeform 12" id="12"/>
            <p:cNvSpPr/>
            <p:nvPr/>
          </p:nvSpPr>
          <p:spPr>
            <a:xfrm>
              <a:off x="16510" y="11430"/>
              <a:ext cx="6044825" cy="299172"/>
            </a:xfrm>
            <a:custGeom>
              <a:avLst/>
              <a:gdLst/>
              <a:ahLst/>
              <a:cxnLst/>
              <a:rect r="r" b="b" t="t" l="l"/>
              <a:pathLst>
                <a:path h="299172" w="6044825">
                  <a:moveTo>
                    <a:pt x="1270" y="0"/>
                  </a:moveTo>
                  <a:lnTo>
                    <a:pt x="6044825" y="15240"/>
                  </a:lnTo>
                  <a:lnTo>
                    <a:pt x="6013075" y="299172"/>
                  </a:lnTo>
                  <a:lnTo>
                    <a:pt x="2188124" y="299172"/>
                  </a:lnTo>
                  <a:lnTo>
                    <a:pt x="0" y="272502"/>
                  </a:lnTo>
                  <a:lnTo>
                    <a:pt x="11430" y="118215"/>
                  </a:lnTo>
                  <a:close/>
                </a:path>
              </a:pathLst>
            </a:custGeom>
            <a:solidFill>
              <a:srgbClr val="A4EBE1"/>
            </a:solidFill>
          </p:spPr>
        </p:sp>
        <p:sp>
          <p:nvSpPr>
            <p:cNvPr name="Freeform 13" id="13"/>
            <p:cNvSpPr/>
            <p:nvPr/>
          </p:nvSpPr>
          <p:spPr>
            <a:xfrm>
              <a:off x="0" y="-1270"/>
              <a:ext cx="6074035" cy="324573"/>
            </a:xfrm>
            <a:custGeom>
              <a:avLst/>
              <a:gdLst/>
              <a:ahLst/>
              <a:cxnLst/>
              <a:rect r="r" b="b" t="t" l="l"/>
              <a:pathLst>
                <a:path h="324573" w="6074035">
                  <a:moveTo>
                    <a:pt x="6039746" y="299173"/>
                  </a:moveTo>
                  <a:cubicBezTo>
                    <a:pt x="6037206" y="302982"/>
                    <a:pt x="6033396" y="308063"/>
                    <a:pt x="6029585" y="311873"/>
                  </a:cubicBezTo>
                  <a:cubicBezTo>
                    <a:pt x="6025776" y="314413"/>
                    <a:pt x="6020696" y="316952"/>
                    <a:pt x="6016885" y="316952"/>
                  </a:cubicBezTo>
                  <a:cubicBezTo>
                    <a:pt x="5833544" y="315682"/>
                    <a:pt x="5573304" y="322032"/>
                    <a:pt x="5308244" y="324573"/>
                  </a:cubicBezTo>
                  <a:cubicBezTo>
                    <a:pt x="5226316" y="324573"/>
                    <a:pt x="5139570" y="323302"/>
                    <a:pt x="5057642" y="323302"/>
                  </a:cubicBezTo>
                  <a:cubicBezTo>
                    <a:pt x="4874510" y="322032"/>
                    <a:pt x="4691378" y="320763"/>
                    <a:pt x="4508245" y="320763"/>
                  </a:cubicBezTo>
                  <a:lnTo>
                    <a:pt x="3910655" y="320763"/>
                  </a:lnTo>
                  <a:cubicBezTo>
                    <a:pt x="3775716" y="320763"/>
                    <a:pt x="3645596" y="319493"/>
                    <a:pt x="3510656" y="319493"/>
                  </a:cubicBezTo>
                  <a:cubicBezTo>
                    <a:pt x="3394994" y="319493"/>
                    <a:pt x="3274512" y="319493"/>
                    <a:pt x="3158849" y="320763"/>
                  </a:cubicBezTo>
                  <a:lnTo>
                    <a:pt x="3086560" y="320763"/>
                  </a:lnTo>
                  <a:cubicBezTo>
                    <a:pt x="2917886" y="319493"/>
                    <a:pt x="1038371" y="318223"/>
                    <a:pt x="869696" y="315682"/>
                  </a:cubicBezTo>
                  <a:cubicBezTo>
                    <a:pt x="768492" y="314413"/>
                    <a:pt x="667287" y="309332"/>
                    <a:pt x="566082" y="306793"/>
                  </a:cubicBezTo>
                  <a:cubicBezTo>
                    <a:pt x="382950" y="301713"/>
                    <a:pt x="199818" y="297902"/>
                    <a:pt x="41910" y="292823"/>
                  </a:cubicBezTo>
                  <a:cubicBezTo>
                    <a:pt x="33020" y="291552"/>
                    <a:pt x="24130" y="289013"/>
                    <a:pt x="16510" y="285202"/>
                  </a:cubicBezTo>
                  <a:cubicBezTo>
                    <a:pt x="5080" y="280123"/>
                    <a:pt x="0" y="268693"/>
                    <a:pt x="1270" y="258302"/>
                  </a:cubicBezTo>
                  <a:cubicBezTo>
                    <a:pt x="2540" y="249599"/>
                    <a:pt x="3810" y="240747"/>
                    <a:pt x="3810" y="232044"/>
                  </a:cubicBezTo>
                  <a:cubicBezTo>
                    <a:pt x="5080" y="223192"/>
                    <a:pt x="17780" y="130315"/>
                    <a:pt x="17780" y="121463"/>
                  </a:cubicBezTo>
                  <a:cubicBezTo>
                    <a:pt x="19050" y="112910"/>
                    <a:pt x="20320" y="104358"/>
                    <a:pt x="19050" y="95655"/>
                  </a:cubicBezTo>
                  <a:cubicBezTo>
                    <a:pt x="17780" y="87103"/>
                    <a:pt x="16510" y="78700"/>
                    <a:pt x="6350" y="48260"/>
                  </a:cubicBezTo>
                  <a:cubicBezTo>
                    <a:pt x="5080" y="35560"/>
                    <a:pt x="2540" y="22860"/>
                    <a:pt x="1270" y="10160"/>
                  </a:cubicBezTo>
                  <a:cubicBezTo>
                    <a:pt x="3810" y="8890"/>
                    <a:pt x="5080" y="7620"/>
                    <a:pt x="6350" y="7620"/>
                  </a:cubicBezTo>
                  <a:cubicBezTo>
                    <a:pt x="34290" y="6350"/>
                    <a:pt x="98613" y="5080"/>
                    <a:pt x="204637" y="3810"/>
                  </a:cubicBezTo>
                  <a:cubicBezTo>
                    <a:pt x="354034" y="1270"/>
                    <a:pt x="508251" y="1270"/>
                    <a:pt x="657648" y="1270"/>
                  </a:cubicBezTo>
                  <a:cubicBezTo>
                    <a:pt x="845600" y="2540"/>
                    <a:pt x="2744392" y="5080"/>
                    <a:pt x="2932344" y="6350"/>
                  </a:cubicBezTo>
                  <a:cubicBezTo>
                    <a:pt x="3115476" y="7620"/>
                    <a:pt x="3298608" y="7620"/>
                    <a:pt x="3481741" y="7620"/>
                  </a:cubicBezTo>
                  <a:cubicBezTo>
                    <a:pt x="3582945" y="7620"/>
                    <a:pt x="3684150" y="7620"/>
                    <a:pt x="3785355" y="8890"/>
                  </a:cubicBezTo>
                  <a:cubicBezTo>
                    <a:pt x="3982944" y="11430"/>
                    <a:pt x="4185354" y="10160"/>
                    <a:pt x="4382944" y="2540"/>
                  </a:cubicBezTo>
                  <a:cubicBezTo>
                    <a:pt x="4464872" y="0"/>
                    <a:pt x="4546799" y="2540"/>
                    <a:pt x="4628727" y="2540"/>
                  </a:cubicBezTo>
                  <a:cubicBezTo>
                    <a:pt x="4811859" y="2540"/>
                    <a:pt x="4994991" y="1270"/>
                    <a:pt x="5178123" y="3810"/>
                  </a:cubicBezTo>
                  <a:cubicBezTo>
                    <a:pt x="5409448" y="6350"/>
                    <a:pt x="5635954" y="13970"/>
                    <a:pt x="5867279" y="17780"/>
                  </a:cubicBezTo>
                  <a:cubicBezTo>
                    <a:pt x="5968484" y="20320"/>
                    <a:pt x="6007995" y="19050"/>
                    <a:pt x="6034665" y="21590"/>
                  </a:cubicBezTo>
                  <a:cubicBezTo>
                    <a:pt x="6043556" y="22860"/>
                    <a:pt x="6052445" y="25400"/>
                    <a:pt x="6061335" y="27940"/>
                  </a:cubicBezTo>
                  <a:cubicBezTo>
                    <a:pt x="6068956" y="30480"/>
                    <a:pt x="6072765" y="36830"/>
                    <a:pt x="6072765" y="46990"/>
                  </a:cubicBezTo>
                  <a:cubicBezTo>
                    <a:pt x="6074035" y="74649"/>
                    <a:pt x="6070226" y="79151"/>
                    <a:pt x="6066415" y="83652"/>
                  </a:cubicBezTo>
                  <a:cubicBezTo>
                    <a:pt x="6062606" y="87403"/>
                    <a:pt x="6061335" y="91304"/>
                    <a:pt x="6060065" y="95055"/>
                  </a:cubicBezTo>
                  <a:cubicBezTo>
                    <a:pt x="6057526" y="101357"/>
                    <a:pt x="6056256" y="107659"/>
                    <a:pt x="6054985" y="113960"/>
                  </a:cubicBezTo>
                  <a:cubicBezTo>
                    <a:pt x="6053715" y="119812"/>
                    <a:pt x="6052445" y="125664"/>
                    <a:pt x="6052445" y="131516"/>
                  </a:cubicBezTo>
                  <a:cubicBezTo>
                    <a:pt x="6052445" y="141268"/>
                    <a:pt x="6041015" y="234895"/>
                    <a:pt x="6039745" y="244648"/>
                  </a:cubicBezTo>
                  <a:cubicBezTo>
                    <a:pt x="6042285" y="250950"/>
                    <a:pt x="6041015" y="257251"/>
                    <a:pt x="6039745" y="299172"/>
                  </a:cubicBezTo>
                  <a:close/>
                  <a:moveTo>
                    <a:pt x="17780" y="268692"/>
                  </a:moveTo>
                  <a:cubicBezTo>
                    <a:pt x="22860" y="269962"/>
                    <a:pt x="29210" y="272502"/>
                    <a:pt x="36830" y="272502"/>
                  </a:cubicBezTo>
                  <a:cubicBezTo>
                    <a:pt x="194998" y="277582"/>
                    <a:pt x="392589" y="282662"/>
                    <a:pt x="585359" y="286472"/>
                  </a:cubicBezTo>
                  <a:cubicBezTo>
                    <a:pt x="676925" y="289012"/>
                    <a:pt x="768492" y="292822"/>
                    <a:pt x="864877" y="294092"/>
                  </a:cubicBezTo>
                  <a:cubicBezTo>
                    <a:pt x="927527" y="295362"/>
                    <a:pt x="2701019" y="291552"/>
                    <a:pt x="2758850" y="292822"/>
                  </a:cubicBezTo>
                  <a:cubicBezTo>
                    <a:pt x="2860055" y="294092"/>
                    <a:pt x="2961259" y="296632"/>
                    <a:pt x="3062464" y="297902"/>
                  </a:cubicBezTo>
                  <a:cubicBezTo>
                    <a:pt x="3110657" y="299172"/>
                    <a:pt x="3154030" y="299172"/>
                    <a:pt x="3202223" y="299172"/>
                  </a:cubicBezTo>
                  <a:cubicBezTo>
                    <a:pt x="3419090" y="299172"/>
                    <a:pt x="3631138" y="297902"/>
                    <a:pt x="3848005" y="299172"/>
                  </a:cubicBezTo>
                  <a:cubicBezTo>
                    <a:pt x="3929933" y="299172"/>
                    <a:pt x="4016680" y="301712"/>
                    <a:pt x="4098607" y="301712"/>
                  </a:cubicBezTo>
                  <a:cubicBezTo>
                    <a:pt x="4223908" y="301712"/>
                    <a:pt x="4344390" y="297902"/>
                    <a:pt x="4469691" y="297902"/>
                  </a:cubicBezTo>
                  <a:cubicBezTo>
                    <a:pt x="4619088" y="297902"/>
                    <a:pt x="4763666" y="299172"/>
                    <a:pt x="4913064" y="299172"/>
                  </a:cubicBezTo>
                  <a:cubicBezTo>
                    <a:pt x="5110654" y="299172"/>
                    <a:pt x="5313063" y="299172"/>
                    <a:pt x="5510653" y="297902"/>
                  </a:cubicBezTo>
                  <a:cubicBezTo>
                    <a:pt x="5688966" y="296632"/>
                    <a:pt x="5862460" y="294092"/>
                    <a:pt x="6001645" y="291552"/>
                  </a:cubicBezTo>
                  <a:cubicBezTo>
                    <a:pt x="6006726" y="291552"/>
                    <a:pt x="6011806" y="289012"/>
                    <a:pt x="6018156" y="287742"/>
                  </a:cubicBezTo>
                  <a:cubicBezTo>
                    <a:pt x="6018156" y="275042"/>
                    <a:pt x="6019426" y="262342"/>
                    <a:pt x="6019426" y="257852"/>
                  </a:cubicBezTo>
                  <a:lnTo>
                    <a:pt x="6019426" y="253200"/>
                  </a:lnTo>
                  <a:cubicBezTo>
                    <a:pt x="6020695" y="245548"/>
                    <a:pt x="6023235" y="237746"/>
                    <a:pt x="6021965" y="230094"/>
                  </a:cubicBezTo>
                  <a:cubicBezTo>
                    <a:pt x="6020695" y="219291"/>
                    <a:pt x="6033395" y="124764"/>
                    <a:pt x="6037206" y="113960"/>
                  </a:cubicBezTo>
                  <a:cubicBezTo>
                    <a:pt x="6039745" y="107659"/>
                    <a:pt x="6042285" y="101357"/>
                    <a:pt x="6042285" y="95055"/>
                  </a:cubicBezTo>
                  <a:cubicBezTo>
                    <a:pt x="6042285" y="89804"/>
                    <a:pt x="6043556" y="84702"/>
                    <a:pt x="6051176" y="79601"/>
                  </a:cubicBezTo>
                  <a:cubicBezTo>
                    <a:pt x="6054985" y="76600"/>
                    <a:pt x="6057526" y="73599"/>
                    <a:pt x="6052445" y="49530"/>
                  </a:cubicBezTo>
                  <a:cubicBezTo>
                    <a:pt x="6044826" y="49530"/>
                    <a:pt x="6038476" y="48260"/>
                    <a:pt x="6030856" y="48260"/>
                  </a:cubicBezTo>
                  <a:cubicBezTo>
                    <a:pt x="5997835" y="45720"/>
                    <a:pt x="5901014" y="45720"/>
                    <a:pt x="5770894" y="40640"/>
                  </a:cubicBezTo>
                  <a:cubicBezTo>
                    <a:pt x="5529930" y="33020"/>
                    <a:pt x="5284147" y="27940"/>
                    <a:pt x="5043184" y="27940"/>
                  </a:cubicBezTo>
                  <a:cubicBezTo>
                    <a:pt x="4874509" y="27940"/>
                    <a:pt x="4701016" y="31750"/>
                    <a:pt x="4532341" y="24130"/>
                  </a:cubicBezTo>
                  <a:lnTo>
                    <a:pt x="4484148" y="24130"/>
                  </a:lnTo>
                  <a:cubicBezTo>
                    <a:pt x="4344390" y="27940"/>
                    <a:pt x="4194992" y="33020"/>
                    <a:pt x="4050414" y="34290"/>
                  </a:cubicBezTo>
                  <a:cubicBezTo>
                    <a:pt x="3891378" y="35560"/>
                    <a:pt x="3737162" y="31750"/>
                    <a:pt x="3578126" y="30480"/>
                  </a:cubicBezTo>
                  <a:cubicBezTo>
                    <a:pt x="3428728" y="29210"/>
                    <a:pt x="3279331" y="27940"/>
                    <a:pt x="3134753" y="27940"/>
                  </a:cubicBezTo>
                  <a:cubicBezTo>
                    <a:pt x="3081741" y="27940"/>
                    <a:pt x="3033548" y="29210"/>
                    <a:pt x="2980536" y="27940"/>
                  </a:cubicBezTo>
                  <a:cubicBezTo>
                    <a:pt x="2797404" y="26670"/>
                    <a:pt x="903431" y="24130"/>
                    <a:pt x="715479" y="24130"/>
                  </a:cubicBezTo>
                  <a:cubicBezTo>
                    <a:pt x="551624" y="22860"/>
                    <a:pt x="387769" y="24130"/>
                    <a:pt x="223914" y="24130"/>
                  </a:cubicBezTo>
                  <a:cubicBezTo>
                    <a:pt x="137167" y="24130"/>
                    <a:pt x="45720" y="24130"/>
                    <a:pt x="21590" y="25400"/>
                  </a:cubicBezTo>
                  <a:cubicBezTo>
                    <a:pt x="20320" y="25400"/>
                    <a:pt x="21590" y="36830"/>
                    <a:pt x="22860" y="41910"/>
                  </a:cubicBezTo>
                  <a:cubicBezTo>
                    <a:pt x="26670" y="74199"/>
                    <a:pt x="31750" y="79000"/>
                    <a:pt x="34290" y="83652"/>
                  </a:cubicBezTo>
                  <a:cubicBezTo>
                    <a:pt x="36830" y="92054"/>
                    <a:pt x="38100" y="100457"/>
                    <a:pt x="38100" y="108859"/>
                  </a:cubicBezTo>
                  <a:cubicBezTo>
                    <a:pt x="38100" y="114261"/>
                    <a:pt x="36830" y="119512"/>
                    <a:pt x="35560" y="124914"/>
                  </a:cubicBezTo>
                  <a:cubicBezTo>
                    <a:pt x="34290" y="130165"/>
                    <a:pt x="22860" y="219141"/>
                    <a:pt x="21590" y="224242"/>
                  </a:cubicBezTo>
                  <a:lnTo>
                    <a:pt x="21590" y="234145"/>
                  </a:lnTo>
                  <a:cubicBezTo>
                    <a:pt x="21590" y="241647"/>
                    <a:pt x="20320" y="249299"/>
                    <a:pt x="20320" y="256801"/>
                  </a:cubicBezTo>
                  <a:cubicBezTo>
                    <a:pt x="20320" y="257852"/>
                    <a:pt x="19050" y="258752"/>
                    <a:pt x="17780" y="268692"/>
                  </a:cubicBezTo>
                  <a:close/>
                </a:path>
              </a:pathLst>
            </a:custGeom>
            <a:solidFill>
              <a:srgbClr val="2F2325"/>
            </a:solidFill>
          </p:spPr>
        </p:sp>
      </p:grpSp>
      <p:pic>
        <p:nvPicPr>
          <p:cNvPr name="Picture 14" id="14"/>
          <p:cNvPicPr>
            <a:picLocks noChangeAspect="true"/>
          </p:cNvPicPr>
          <p:nvPr/>
        </p:nvPicPr>
        <p:blipFill>
          <a:blip r:embed="rId8"/>
          <a:srcRect l="437" t="467" r="272" b="219"/>
          <a:stretch>
            <a:fillRect/>
          </a:stretch>
        </p:blipFill>
        <p:spPr>
          <a:xfrm flipH="false" flipV="false" rot="0">
            <a:off x="-7235" y="3836641"/>
            <a:ext cx="9151235" cy="5028399"/>
          </a:xfrm>
          <a:prstGeom prst="rect">
            <a:avLst/>
          </a:prstGeom>
        </p:spPr>
      </p:pic>
      <p:grpSp>
        <p:nvGrpSpPr>
          <p:cNvPr name="Group 15" id="15"/>
          <p:cNvGrpSpPr/>
          <p:nvPr/>
        </p:nvGrpSpPr>
        <p:grpSpPr>
          <a:xfrm rot="0">
            <a:off x="8774000" y="3246091"/>
            <a:ext cx="9146387" cy="1759364"/>
            <a:chOff x="0" y="0"/>
            <a:chExt cx="2951326" cy="567706"/>
          </a:xfrm>
        </p:grpSpPr>
        <p:sp>
          <p:nvSpPr>
            <p:cNvPr name="Freeform 16" id="16"/>
            <p:cNvSpPr/>
            <p:nvPr/>
          </p:nvSpPr>
          <p:spPr>
            <a:xfrm>
              <a:off x="16510" y="11430"/>
              <a:ext cx="2920846" cy="543576"/>
            </a:xfrm>
            <a:custGeom>
              <a:avLst/>
              <a:gdLst/>
              <a:ahLst/>
              <a:cxnLst/>
              <a:rect r="r" b="b" t="t" l="l"/>
              <a:pathLst>
                <a:path h="543576" w="2920846">
                  <a:moveTo>
                    <a:pt x="1270" y="0"/>
                  </a:moveTo>
                  <a:lnTo>
                    <a:pt x="2920846" y="15240"/>
                  </a:lnTo>
                  <a:lnTo>
                    <a:pt x="2889096" y="543576"/>
                  </a:lnTo>
                  <a:lnTo>
                    <a:pt x="1054818" y="543576"/>
                  </a:lnTo>
                  <a:lnTo>
                    <a:pt x="0" y="516906"/>
                  </a:lnTo>
                  <a:lnTo>
                    <a:pt x="11430" y="194109"/>
                  </a:lnTo>
                  <a:close/>
                </a:path>
              </a:pathLst>
            </a:custGeom>
            <a:solidFill>
              <a:srgbClr val="E3FFEA"/>
            </a:solidFill>
          </p:spPr>
        </p:sp>
        <p:sp>
          <p:nvSpPr>
            <p:cNvPr name="Freeform 17" id="17"/>
            <p:cNvSpPr/>
            <p:nvPr/>
          </p:nvSpPr>
          <p:spPr>
            <a:xfrm>
              <a:off x="0" y="-1270"/>
              <a:ext cx="2950056" cy="568976"/>
            </a:xfrm>
            <a:custGeom>
              <a:avLst/>
              <a:gdLst/>
              <a:ahLst/>
              <a:cxnLst/>
              <a:rect r="r" b="b" t="t" l="l"/>
              <a:pathLst>
                <a:path h="568976" w="2950056">
                  <a:moveTo>
                    <a:pt x="2915766" y="543576"/>
                  </a:moveTo>
                  <a:cubicBezTo>
                    <a:pt x="2913226" y="547386"/>
                    <a:pt x="2909416" y="552466"/>
                    <a:pt x="2905606" y="556276"/>
                  </a:cubicBezTo>
                  <a:cubicBezTo>
                    <a:pt x="2901796" y="558816"/>
                    <a:pt x="2896716" y="561356"/>
                    <a:pt x="2892906" y="561356"/>
                  </a:cubicBezTo>
                  <a:cubicBezTo>
                    <a:pt x="2790655" y="560086"/>
                    <a:pt x="2667356" y="566436"/>
                    <a:pt x="2541775" y="568976"/>
                  </a:cubicBezTo>
                  <a:cubicBezTo>
                    <a:pt x="2502958" y="568976"/>
                    <a:pt x="2461859" y="567706"/>
                    <a:pt x="2423043" y="567706"/>
                  </a:cubicBezTo>
                  <a:cubicBezTo>
                    <a:pt x="2336277" y="566436"/>
                    <a:pt x="2249512" y="565166"/>
                    <a:pt x="2162746" y="565166"/>
                  </a:cubicBezTo>
                  <a:lnTo>
                    <a:pt x="1879617" y="565166"/>
                  </a:lnTo>
                  <a:cubicBezTo>
                    <a:pt x="1815684" y="565166"/>
                    <a:pt x="1754035" y="563896"/>
                    <a:pt x="1690103" y="563896"/>
                  </a:cubicBezTo>
                  <a:cubicBezTo>
                    <a:pt x="1635303" y="563896"/>
                    <a:pt x="1578221" y="563896"/>
                    <a:pt x="1523422" y="565166"/>
                  </a:cubicBezTo>
                  <a:lnTo>
                    <a:pt x="1489172" y="565166"/>
                  </a:lnTo>
                  <a:cubicBezTo>
                    <a:pt x="1409257" y="563896"/>
                    <a:pt x="518769" y="562626"/>
                    <a:pt x="438853" y="560086"/>
                  </a:cubicBezTo>
                  <a:cubicBezTo>
                    <a:pt x="390904" y="558816"/>
                    <a:pt x="342954" y="553736"/>
                    <a:pt x="295005" y="551196"/>
                  </a:cubicBezTo>
                  <a:cubicBezTo>
                    <a:pt x="208239" y="546116"/>
                    <a:pt x="121474" y="542306"/>
                    <a:pt x="41910" y="537226"/>
                  </a:cubicBezTo>
                  <a:cubicBezTo>
                    <a:pt x="33020" y="535956"/>
                    <a:pt x="24130" y="533416"/>
                    <a:pt x="16510" y="529606"/>
                  </a:cubicBezTo>
                  <a:cubicBezTo>
                    <a:pt x="5080" y="524526"/>
                    <a:pt x="0" y="513096"/>
                    <a:pt x="1270" y="501850"/>
                  </a:cubicBezTo>
                  <a:cubicBezTo>
                    <a:pt x="2540" y="481694"/>
                    <a:pt x="3810" y="461191"/>
                    <a:pt x="3810" y="441035"/>
                  </a:cubicBezTo>
                  <a:cubicBezTo>
                    <a:pt x="5080" y="420531"/>
                    <a:pt x="17780" y="205419"/>
                    <a:pt x="17780" y="184915"/>
                  </a:cubicBezTo>
                  <a:cubicBezTo>
                    <a:pt x="19050" y="165107"/>
                    <a:pt x="20320" y="145298"/>
                    <a:pt x="19050" y="125142"/>
                  </a:cubicBezTo>
                  <a:cubicBezTo>
                    <a:pt x="17780" y="105334"/>
                    <a:pt x="16510" y="85873"/>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76490"/>
                    <a:pt x="2946246" y="86916"/>
                    <a:pt x="2942436" y="97341"/>
                  </a:cubicBezTo>
                  <a:cubicBezTo>
                    <a:pt x="2938626" y="106029"/>
                    <a:pt x="2937356" y="115064"/>
                    <a:pt x="2936086" y="123752"/>
                  </a:cubicBezTo>
                  <a:cubicBezTo>
                    <a:pt x="2933546" y="138348"/>
                    <a:pt x="2932276" y="152944"/>
                    <a:pt x="2931006" y="167539"/>
                  </a:cubicBezTo>
                  <a:cubicBezTo>
                    <a:pt x="2929736" y="181093"/>
                    <a:pt x="2928466" y="194646"/>
                    <a:pt x="2928466" y="208199"/>
                  </a:cubicBezTo>
                  <a:cubicBezTo>
                    <a:pt x="2928466" y="230787"/>
                    <a:pt x="2917036" y="447637"/>
                    <a:pt x="2915766" y="470226"/>
                  </a:cubicBezTo>
                  <a:cubicBezTo>
                    <a:pt x="2918306" y="484822"/>
                    <a:pt x="2917036" y="499417"/>
                    <a:pt x="2915766" y="543576"/>
                  </a:cubicBezTo>
                  <a:close/>
                  <a:moveTo>
                    <a:pt x="17780" y="513096"/>
                  </a:moveTo>
                  <a:cubicBezTo>
                    <a:pt x="22860" y="514366"/>
                    <a:pt x="29210" y="516906"/>
                    <a:pt x="36830" y="516906"/>
                  </a:cubicBezTo>
                  <a:cubicBezTo>
                    <a:pt x="119191" y="521986"/>
                    <a:pt x="212806" y="527066"/>
                    <a:pt x="304138" y="530876"/>
                  </a:cubicBezTo>
                  <a:cubicBezTo>
                    <a:pt x="347521" y="533416"/>
                    <a:pt x="390904" y="537226"/>
                    <a:pt x="436570" y="538496"/>
                  </a:cubicBezTo>
                  <a:cubicBezTo>
                    <a:pt x="466253" y="539766"/>
                    <a:pt x="1306508" y="535956"/>
                    <a:pt x="1333908" y="537226"/>
                  </a:cubicBezTo>
                  <a:cubicBezTo>
                    <a:pt x="1381857" y="538496"/>
                    <a:pt x="1429806" y="541036"/>
                    <a:pt x="1477756" y="542306"/>
                  </a:cubicBezTo>
                  <a:cubicBezTo>
                    <a:pt x="1500589" y="543576"/>
                    <a:pt x="1521138" y="543576"/>
                    <a:pt x="1543971" y="543576"/>
                  </a:cubicBezTo>
                  <a:cubicBezTo>
                    <a:pt x="1646720" y="543576"/>
                    <a:pt x="1747185" y="542306"/>
                    <a:pt x="1849934" y="543576"/>
                  </a:cubicBezTo>
                  <a:cubicBezTo>
                    <a:pt x="1888750" y="543576"/>
                    <a:pt x="1929849" y="546116"/>
                    <a:pt x="1968666" y="546116"/>
                  </a:cubicBezTo>
                  <a:cubicBezTo>
                    <a:pt x="2028031" y="546116"/>
                    <a:pt x="2085114" y="542306"/>
                    <a:pt x="2144480" y="542306"/>
                  </a:cubicBezTo>
                  <a:cubicBezTo>
                    <a:pt x="2215262" y="542306"/>
                    <a:pt x="2283761" y="543576"/>
                    <a:pt x="2354544" y="543576"/>
                  </a:cubicBezTo>
                  <a:cubicBezTo>
                    <a:pt x="2448159" y="543576"/>
                    <a:pt x="2544058" y="543576"/>
                    <a:pt x="2637673" y="542306"/>
                  </a:cubicBezTo>
                  <a:cubicBezTo>
                    <a:pt x="2722155" y="541036"/>
                    <a:pt x="2804354" y="538496"/>
                    <a:pt x="2877666" y="535956"/>
                  </a:cubicBezTo>
                  <a:cubicBezTo>
                    <a:pt x="2882746" y="535956"/>
                    <a:pt x="2887826" y="533416"/>
                    <a:pt x="2894176" y="532146"/>
                  </a:cubicBezTo>
                  <a:cubicBezTo>
                    <a:pt x="2894176" y="519446"/>
                    <a:pt x="2895446" y="506746"/>
                    <a:pt x="2895446" y="500807"/>
                  </a:cubicBezTo>
                  <a:lnTo>
                    <a:pt x="2895446" y="490034"/>
                  </a:lnTo>
                  <a:cubicBezTo>
                    <a:pt x="2896716" y="472311"/>
                    <a:pt x="2899256" y="454240"/>
                    <a:pt x="2897986" y="436517"/>
                  </a:cubicBezTo>
                  <a:cubicBezTo>
                    <a:pt x="2896716" y="411496"/>
                    <a:pt x="2909416" y="192561"/>
                    <a:pt x="2913226" y="167539"/>
                  </a:cubicBezTo>
                  <a:cubicBezTo>
                    <a:pt x="2915766" y="152944"/>
                    <a:pt x="2918306" y="138348"/>
                    <a:pt x="2918306" y="123752"/>
                  </a:cubicBezTo>
                  <a:cubicBezTo>
                    <a:pt x="2918306" y="111589"/>
                    <a:pt x="2919576" y="99774"/>
                    <a:pt x="2927196" y="87958"/>
                  </a:cubicBezTo>
                  <a:cubicBezTo>
                    <a:pt x="2931006" y="81008"/>
                    <a:pt x="2933546" y="74058"/>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5448"/>
                    <a:pt x="31750" y="86568"/>
                    <a:pt x="34290" y="97341"/>
                  </a:cubicBezTo>
                  <a:cubicBezTo>
                    <a:pt x="36830" y="116802"/>
                    <a:pt x="38100" y="136263"/>
                    <a:pt x="38100" y="155724"/>
                  </a:cubicBezTo>
                  <a:cubicBezTo>
                    <a:pt x="38100" y="168234"/>
                    <a:pt x="36830" y="180397"/>
                    <a:pt x="35560" y="192908"/>
                  </a:cubicBezTo>
                  <a:cubicBezTo>
                    <a:pt x="34290" y="205071"/>
                    <a:pt x="22860" y="411148"/>
                    <a:pt x="21590" y="422964"/>
                  </a:cubicBezTo>
                  <a:lnTo>
                    <a:pt x="21590" y="445900"/>
                  </a:lnTo>
                  <a:cubicBezTo>
                    <a:pt x="21590" y="463276"/>
                    <a:pt x="20320" y="480999"/>
                    <a:pt x="20320" y="498375"/>
                  </a:cubicBezTo>
                  <a:cubicBezTo>
                    <a:pt x="20320" y="500807"/>
                    <a:pt x="19050" y="502892"/>
                    <a:pt x="17780" y="513096"/>
                  </a:cubicBezTo>
                  <a:close/>
                </a:path>
              </a:pathLst>
            </a:custGeom>
            <a:solidFill>
              <a:srgbClr val="2F2325"/>
            </a:solidFill>
          </p:spPr>
        </p:sp>
      </p:grpSp>
      <p:grpSp>
        <p:nvGrpSpPr>
          <p:cNvPr name="Group 18" id="18"/>
          <p:cNvGrpSpPr/>
          <p:nvPr/>
        </p:nvGrpSpPr>
        <p:grpSpPr>
          <a:xfrm rot="0">
            <a:off x="9144000" y="4984720"/>
            <a:ext cx="9146387" cy="3263193"/>
            <a:chOff x="0" y="0"/>
            <a:chExt cx="2951326" cy="1052956"/>
          </a:xfrm>
        </p:grpSpPr>
        <p:sp>
          <p:nvSpPr>
            <p:cNvPr name="Freeform 19" id="19"/>
            <p:cNvSpPr/>
            <p:nvPr/>
          </p:nvSpPr>
          <p:spPr>
            <a:xfrm>
              <a:off x="16510" y="11430"/>
              <a:ext cx="2920846" cy="1028826"/>
            </a:xfrm>
            <a:custGeom>
              <a:avLst/>
              <a:gdLst/>
              <a:ahLst/>
              <a:cxnLst/>
              <a:rect r="r" b="b" t="t" l="l"/>
              <a:pathLst>
                <a:path h="1028826" w="2920846">
                  <a:moveTo>
                    <a:pt x="1270" y="0"/>
                  </a:moveTo>
                  <a:lnTo>
                    <a:pt x="2920846" y="15240"/>
                  </a:lnTo>
                  <a:lnTo>
                    <a:pt x="2889096" y="1028826"/>
                  </a:lnTo>
                  <a:lnTo>
                    <a:pt x="1054818" y="1028826"/>
                  </a:lnTo>
                  <a:lnTo>
                    <a:pt x="0" y="1002156"/>
                  </a:lnTo>
                  <a:lnTo>
                    <a:pt x="11430" y="344791"/>
                  </a:lnTo>
                  <a:close/>
                </a:path>
              </a:pathLst>
            </a:custGeom>
            <a:solidFill>
              <a:srgbClr val="E3FFEA"/>
            </a:solidFill>
          </p:spPr>
        </p:sp>
        <p:sp>
          <p:nvSpPr>
            <p:cNvPr name="Freeform 20" id="20"/>
            <p:cNvSpPr/>
            <p:nvPr/>
          </p:nvSpPr>
          <p:spPr>
            <a:xfrm>
              <a:off x="0" y="-1270"/>
              <a:ext cx="2950056" cy="1054226"/>
            </a:xfrm>
            <a:custGeom>
              <a:avLst/>
              <a:gdLst/>
              <a:ahLst/>
              <a:cxnLst/>
              <a:rect r="r" b="b" t="t" l="l"/>
              <a:pathLst>
                <a:path h="1054226" w="2950056">
                  <a:moveTo>
                    <a:pt x="2915766" y="1028826"/>
                  </a:moveTo>
                  <a:cubicBezTo>
                    <a:pt x="2913226" y="1032636"/>
                    <a:pt x="2909416" y="1037716"/>
                    <a:pt x="2905606" y="1041526"/>
                  </a:cubicBezTo>
                  <a:cubicBezTo>
                    <a:pt x="2901796" y="1044066"/>
                    <a:pt x="2896716" y="1046606"/>
                    <a:pt x="2892906" y="1046606"/>
                  </a:cubicBezTo>
                  <a:cubicBezTo>
                    <a:pt x="2790655" y="1045336"/>
                    <a:pt x="2667356" y="1051686"/>
                    <a:pt x="2541775" y="1054226"/>
                  </a:cubicBezTo>
                  <a:cubicBezTo>
                    <a:pt x="2502958" y="1054226"/>
                    <a:pt x="2461859" y="1052956"/>
                    <a:pt x="2423043" y="1052956"/>
                  </a:cubicBezTo>
                  <a:cubicBezTo>
                    <a:pt x="2336277" y="1051686"/>
                    <a:pt x="2249512" y="1050416"/>
                    <a:pt x="2162746" y="1050416"/>
                  </a:cubicBezTo>
                  <a:lnTo>
                    <a:pt x="1879617" y="1050416"/>
                  </a:lnTo>
                  <a:cubicBezTo>
                    <a:pt x="1815684" y="1050416"/>
                    <a:pt x="1754035" y="1049146"/>
                    <a:pt x="1690103" y="1049146"/>
                  </a:cubicBezTo>
                  <a:cubicBezTo>
                    <a:pt x="1635303" y="1049146"/>
                    <a:pt x="1578221" y="1049146"/>
                    <a:pt x="1523422" y="1050416"/>
                  </a:cubicBezTo>
                  <a:lnTo>
                    <a:pt x="1489172" y="1050416"/>
                  </a:lnTo>
                  <a:cubicBezTo>
                    <a:pt x="1409257" y="1049146"/>
                    <a:pt x="518769" y="1047876"/>
                    <a:pt x="438853" y="1045336"/>
                  </a:cubicBezTo>
                  <a:cubicBezTo>
                    <a:pt x="390904" y="1044066"/>
                    <a:pt x="342954" y="1038986"/>
                    <a:pt x="295005" y="1036446"/>
                  </a:cubicBezTo>
                  <a:cubicBezTo>
                    <a:pt x="208239" y="1031366"/>
                    <a:pt x="121474" y="1027556"/>
                    <a:pt x="41910" y="1022476"/>
                  </a:cubicBezTo>
                  <a:cubicBezTo>
                    <a:pt x="33020" y="1021206"/>
                    <a:pt x="24130" y="1018666"/>
                    <a:pt x="16510" y="1014856"/>
                  </a:cubicBezTo>
                  <a:cubicBezTo>
                    <a:pt x="5080" y="1009776"/>
                    <a:pt x="0" y="998346"/>
                    <a:pt x="1270" y="985403"/>
                  </a:cubicBezTo>
                  <a:cubicBezTo>
                    <a:pt x="2540" y="942507"/>
                    <a:pt x="3810" y="898871"/>
                    <a:pt x="3810" y="855975"/>
                  </a:cubicBezTo>
                  <a:cubicBezTo>
                    <a:pt x="5080" y="812339"/>
                    <a:pt x="17780" y="354533"/>
                    <a:pt x="17780" y="310897"/>
                  </a:cubicBezTo>
                  <a:cubicBezTo>
                    <a:pt x="19050" y="268741"/>
                    <a:pt x="20320" y="226584"/>
                    <a:pt x="19050" y="183688"/>
                  </a:cubicBezTo>
                  <a:cubicBezTo>
                    <a:pt x="17780" y="141531"/>
                    <a:pt x="16510" y="100114"/>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80145"/>
                    <a:pt x="2946246" y="102333"/>
                    <a:pt x="2942436" y="124521"/>
                  </a:cubicBezTo>
                  <a:cubicBezTo>
                    <a:pt x="2938626" y="143010"/>
                    <a:pt x="2937356" y="162240"/>
                    <a:pt x="2936086" y="180729"/>
                  </a:cubicBezTo>
                  <a:cubicBezTo>
                    <a:pt x="2933546" y="211792"/>
                    <a:pt x="2932276" y="242855"/>
                    <a:pt x="2931006" y="273918"/>
                  </a:cubicBezTo>
                  <a:cubicBezTo>
                    <a:pt x="2929736" y="302762"/>
                    <a:pt x="2928466" y="331606"/>
                    <a:pt x="2928466" y="360450"/>
                  </a:cubicBezTo>
                  <a:cubicBezTo>
                    <a:pt x="2928466" y="408523"/>
                    <a:pt x="2917036" y="870027"/>
                    <a:pt x="2915766" y="918100"/>
                  </a:cubicBezTo>
                  <a:cubicBezTo>
                    <a:pt x="2918306" y="949163"/>
                    <a:pt x="2917036" y="980226"/>
                    <a:pt x="2915766" y="1028826"/>
                  </a:cubicBezTo>
                  <a:close/>
                  <a:moveTo>
                    <a:pt x="17780" y="998346"/>
                  </a:moveTo>
                  <a:cubicBezTo>
                    <a:pt x="22860" y="999616"/>
                    <a:pt x="29210" y="1002156"/>
                    <a:pt x="36830" y="1002156"/>
                  </a:cubicBezTo>
                  <a:cubicBezTo>
                    <a:pt x="119191" y="1007236"/>
                    <a:pt x="212806" y="1012316"/>
                    <a:pt x="304138" y="1016126"/>
                  </a:cubicBezTo>
                  <a:cubicBezTo>
                    <a:pt x="347521" y="1018666"/>
                    <a:pt x="390904" y="1022476"/>
                    <a:pt x="436570" y="1023746"/>
                  </a:cubicBezTo>
                  <a:cubicBezTo>
                    <a:pt x="466253" y="1025016"/>
                    <a:pt x="1306508" y="1021206"/>
                    <a:pt x="1333908" y="1022476"/>
                  </a:cubicBezTo>
                  <a:cubicBezTo>
                    <a:pt x="1381857" y="1023746"/>
                    <a:pt x="1429806" y="1026286"/>
                    <a:pt x="1477756" y="1027556"/>
                  </a:cubicBezTo>
                  <a:cubicBezTo>
                    <a:pt x="1500589" y="1028826"/>
                    <a:pt x="1521138" y="1028826"/>
                    <a:pt x="1543971" y="1028826"/>
                  </a:cubicBezTo>
                  <a:cubicBezTo>
                    <a:pt x="1646720" y="1028826"/>
                    <a:pt x="1747185" y="1027556"/>
                    <a:pt x="1849934" y="1028826"/>
                  </a:cubicBezTo>
                  <a:cubicBezTo>
                    <a:pt x="1888750" y="1028826"/>
                    <a:pt x="1929849" y="1031366"/>
                    <a:pt x="1968666" y="1031366"/>
                  </a:cubicBezTo>
                  <a:cubicBezTo>
                    <a:pt x="2028031" y="1031366"/>
                    <a:pt x="2085114" y="1027556"/>
                    <a:pt x="2144480" y="1027556"/>
                  </a:cubicBezTo>
                  <a:cubicBezTo>
                    <a:pt x="2215262" y="1027556"/>
                    <a:pt x="2283761" y="1028826"/>
                    <a:pt x="2354544" y="1028826"/>
                  </a:cubicBezTo>
                  <a:cubicBezTo>
                    <a:pt x="2448159" y="1028826"/>
                    <a:pt x="2544058" y="1028826"/>
                    <a:pt x="2637673" y="1027556"/>
                  </a:cubicBezTo>
                  <a:cubicBezTo>
                    <a:pt x="2722155" y="1026286"/>
                    <a:pt x="2804354" y="1023746"/>
                    <a:pt x="2877666" y="1021206"/>
                  </a:cubicBezTo>
                  <a:cubicBezTo>
                    <a:pt x="2882746" y="1021206"/>
                    <a:pt x="2887826" y="1018666"/>
                    <a:pt x="2894176" y="1017396"/>
                  </a:cubicBezTo>
                  <a:cubicBezTo>
                    <a:pt x="2894176" y="1004696"/>
                    <a:pt x="2895446" y="991996"/>
                    <a:pt x="2895446" y="983184"/>
                  </a:cubicBezTo>
                  <a:lnTo>
                    <a:pt x="2895446" y="960257"/>
                  </a:lnTo>
                  <a:cubicBezTo>
                    <a:pt x="2896716" y="922538"/>
                    <a:pt x="2899256" y="884079"/>
                    <a:pt x="2897986" y="846360"/>
                  </a:cubicBezTo>
                  <a:cubicBezTo>
                    <a:pt x="2896716" y="793110"/>
                    <a:pt x="2909416" y="327168"/>
                    <a:pt x="2913226" y="273918"/>
                  </a:cubicBezTo>
                  <a:cubicBezTo>
                    <a:pt x="2915766" y="242855"/>
                    <a:pt x="2918306" y="211792"/>
                    <a:pt x="2918306" y="180729"/>
                  </a:cubicBezTo>
                  <a:cubicBezTo>
                    <a:pt x="2918306" y="154844"/>
                    <a:pt x="2919576" y="129698"/>
                    <a:pt x="2927196" y="104552"/>
                  </a:cubicBezTo>
                  <a:cubicBezTo>
                    <a:pt x="2931006" y="89760"/>
                    <a:pt x="2933546" y="74968"/>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7926"/>
                    <a:pt x="31750" y="101593"/>
                    <a:pt x="34290" y="124521"/>
                  </a:cubicBezTo>
                  <a:cubicBezTo>
                    <a:pt x="36830" y="165938"/>
                    <a:pt x="38100" y="207355"/>
                    <a:pt x="38100" y="248772"/>
                  </a:cubicBezTo>
                  <a:cubicBezTo>
                    <a:pt x="38100" y="275397"/>
                    <a:pt x="36830" y="301282"/>
                    <a:pt x="35560" y="327908"/>
                  </a:cubicBezTo>
                  <a:cubicBezTo>
                    <a:pt x="34290" y="353793"/>
                    <a:pt x="22860" y="792370"/>
                    <a:pt x="21590" y="817516"/>
                  </a:cubicBezTo>
                  <a:lnTo>
                    <a:pt x="21590" y="866329"/>
                  </a:lnTo>
                  <a:cubicBezTo>
                    <a:pt x="21590" y="903308"/>
                    <a:pt x="20320" y="941027"/>
                    <a:pt x="20320" y="978007"/>
                  </a:cubicBezTo>
                  <a:cubicBezTo>
                    <a:pt x="20320" y="983184"/>
                    <a:pt x="19050" y="987622"/>
                    <a:pt x="17780" y="998346"/>
                  </a:cubicBezTo>
                  <a:close/>
                </a:path>
              </a:pathLst>
            </a:custGeom>
            <a:solidFill>
              <a:srgbClr val="2F2325"/>
            </a:solidFill>
          </p:spPr>
        </p:sp>
      </p:grpSp>
      <p:grpSp>
        <p:nvGrpSpPr>
          <p:cNvPr name="Group 21" id="21"/>
          <p:cNvGrpSpPr/>
          <p:nvPr/>
        </p:nvGrpSpPr>
        <p:grpSpPr>
          <a:xfrm rot="0">
            <a:off x="8926905" y="8343163"/>
            <a:ext cx="9146387" cy="1582362"/>
            <a:chOff x="0" y="0"/>
            <a:chExt cx="2951326" cy="510591"/>
          </a:xfrm>
        </p:grpSpPr>
        <p:sp>
          <p:nvSpPr>
            <p:cNvPr name="Freeform 22" id="22"/>
            <p:cNvSpPr/>
            <p:nvPr/>
          </p:nvSpPr>
          <p:spPr>
            <a:xfrm>
              <a:off x="16510" y="11430"/>
              <a:ext cx="2920846" cy="486461"/>
            </a:xfrm>
            <a:custGeom>
              <a:avLst/>
              <a:gdLst/>
              <a:ahLst/>
              <a:cxnLst/>
              <a:rect r="r" b="b" t="t" l="l"/>
              <a:pathLst>
                <a:path h="486461" w="2920846">
                  <a:moveTo>
                    <a:pt x="1270" y="0"/>
                  </a:moveTo>
                  <a:lnTo>
                    <a:pt x="2920846" y="15240"/>
                  </a:lnTo>
                  <a:lnTo>
                    <a:pt x="2889096" y="486461"/>
                  </a:lnTo>
                  <a:lnTo>
                    <a:pt x="1054818" y="486461"/>
                  </a:lnTo>
                  <a:lnTo>
                    <a:pt x="0" y="459791"/>
                  </a:lnTo>
                  <a:lnTo>
                    <a:pt x="11430" y="176373"/>
                  </a:lnTo>
                  <a:close/>
                </a:path>
              </a:pathLst>
            </a:custGeom>
            <a:solidFill>
              <a:srgbClr val="E3FFEA"/>
            </a:solidFill>
          </p:spPr>
        </p:sp>
        <p:sp>
          <p:nvSpPr>
            <p:cNvPr name="Freeform 23" id="23"/>
            <p:cNvSpPr/>
            <p:nvPr/>
          </p:nvSpPr>
          <p:spPr>
            <a:xfrm>
              <a:off x="0" y="-1270"/>
              <a:ext cx="2950056" cy="511861"/>
            </a:xfrm>
            <a:custGeom>
              <a:avLst/>
              <a:gdLst/>
              <a:ahLst/>
              <a:cxnLst/>
              <a:rect r="r" b="b" t="t" l="l"/>
              <a:pathLst>
                <a:path h="511861" w="2950056">
                  <a:moveTo>
                    <a:pt x="2915766" y="486461"/>
                  </a:moveTo>
                  <a:cubicBezTo>
                    <a:pt x="2913226" y="490271"/>
                    <a:pt x="2909416" y="495351"/>
                    <a:pt x="2905606" y="499161"/>
                  </a:cubicBezTo>
                  <a:cubicBezTo>
                    <a:pt x="2901796" y="501701"/>
                    <a:pt x="2896716" y="504241"/>
                    <a:pt x="2892906" y="504241"/>
                  </a:cubicBezTo>
                  <a:cubicBezTo>
                    <a:pt x="2790655" y="502971"/>
                    <a:pt x="2667356" y="509321"/>
                    <a:pt x="2541775" y="511861"/>
                  </a:cubicBezTo>
                  <a:cubicBezTo>
                    <a:pt x="2502958" y="511861"/>
                    <a:pt x="2461859" y="510591"/>
                    <a:pt x="2423043" y="510591"/>
                  </a:cubicBezTo>
                  <a:cubicBezTo>
                    <a:pt x="2336277" y="509321"/>
                    <a:pt x="2249512" y="508051"/>
                    <a:pt x="2162746" y="508051"/>
                  </a:cubicBezTo>
                  <a:lnTo>
                    <a:pt x="1879617" y="508051"/>
                  </a:lnTo>
                  <a:cubicBezTo>
                    <a:pt x="1815684" y="508051"/>
                    <a:pt x="1754035" y="506781"/>
                    <a:pt x="1690103" y="506781"/>
                  </a:cubicBezTo>
                  <a:cubicBezTo>
                    <a:pt x="1635303" y="506781"/>
                    <a:pt x="1578221" y="506781"/>
                    <a:pt x="1523422" y="508051"/>
                  </a:cubicBezTo>
                  <a:lnTo>
                    <a:pt x="1489172" y="508051"/>
                  </a:lnTo>
                  <a:cubicBezTo>
                    <a:pt x="1409257" y="506781"/>
                    <a:pt x="518769" y="505511"/>
                    <a:pt x="438853" y="502971"/>
                  </a:cubicBezTo>
                  <a:cubicBezTo>
                    <a:pt x="390904" y="501701"/>
                    <a:pt x="342954" y="496621"/>
                    <a:pt x="295005" y="494081"/>
                  </a:cubicBezTo>
                  <a:cubicBezTo>
                    <a:pt x="208239" y="489001"/>
                    <a:pt x="121474" y="485191"/>
                    <a:pt x="41910" y="480111"/>
                  </a:cubicBezTo>
                  <a:cubicBezTo>
                    <a:pt x="33020" y="478841"/>
                    <a:pt x="24130" y="476301"/>
                    <a:pt x="16510" y="472491"/>
                  </a:cubicBezTo>
                  <a:cubicBezTo>
                    <a:pt x="5080" y="467411"/>
                    <a:pt x="0" y="455981"/>
                    <a:pt x="1270" y="444935"/>
                  </a:cubicBezTo>
                  <a:cubicBezTo>
                    <a:pt x="2540" y="427456"/>
                    <a:pt x="3810" y="409675"/>
                    <a:pt x="3810" y="392196"/>
                  </a:cubicBezTo>
                  <a:cubicBezTo>
                    <a:pt x="5080" y="374415"/>
                    <a:pt x="17780" y="187868"/>
                    <a:pt x="17780" y="170087"/>
                  </a:cubicBezTo>
                  <a:cubicBezTo>
                    <a:pt x="19050" y="152909"/>
                    <a:pt x="20320" y="135731"/>
                    <a:pt x="19050" y="118252"/>
                  </a:cubicBezTo>
                  <a:cubicBezTo>
                    <a:pt x="17780" y="101074"/>
                    <a:pt x="16510" y="84197"/>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76060"/>
                    <a:pt x="2946246" y="85101"/>
                    <a:pt x="2942436" y="94142"/>
                  </a:cubicBezTo>
                  <a:cubicBezTo>
                    <a:pt x="2938626" y="101676"/>
                    <a:pt x="2937356" y="109512"/>
                    <a:pt x="2936086" y="117046"/>
                  </a:cubicBezTo>
                  <a:cubicBezTo>
                    <a:pt x="2933546" y="129704"/>
                    <a:pt x="2932276" y="142361"/>
                    <a:pt x="2931006" y="155019"/>
                  </a:cubicBezTo>
                  <a:cubicBezTo>
                    <a:pt x="2929736" y="166772"/>
                    <a:pt x="2928466" y="178525"/>
                    <a:pt x="2928466" y="190279"/>
                  </a:cubicBezTo>
                  <a:cubicBezTo>
                    <a:pt x="2928466" y="209868"/>
                    <a:pt x="2917036" y="397922"/>
                    <a:pt x="2915766" y="417511"/>
                  </a:cubicBezTo>
                  <a:cubicBezTo>
                    <a:pt x="2918306" y="430168"/>
                    <a:pt x="2917036" y="442826"/>
                    <a:pt x="2915766" y="486461"/>
                  </a:cubicBezTo>
                  <a:close/>
                  <a:moveTo>
                    <a:pt x="17780" y="455981"/>
                  </a:moveTo>
                  <a:cubicBezTo>
                    <a:pt x="22860" y="457251"/>
                    <a:pt x="29210" y="459791"/>
                    <a:pt x="36830" y="459791"/>
                  </a:cubicBezTo>
                  <a:cubicBezTo>
                    <a:pt x="119191" y="464871"/>
                    <a:pt x="212806" y="469951"/>
                    <a:pt x="304138" y="473761"/>
                  </a:cubicBezTo>
                  <a:cubicBezTo>
                    <a:pt x="347521" y="476301"/>
                    <a:pt x="390904" y="480111"/>
                    <a:pt x="436570" y="481381"/>
                  </a:cubicBezTo>
                  <a:cubicBezTo>
                    <a:pt x="466253" y="482651"/>
                    <a:pt x="1306508" y="478841"/>
                    <a:pt x="1333908" y="480111"/>
                  </a:cubicBezTo>
                  <a:cubicBezTo>
                    <a:pt x="1381857" y="481381"/>
                    <a:pt x="1429806" y="483921"/>
                    <a:pt x="1477756" y="485191"/>
                  </a:cubicBezTo>
                  <a:cubicBezTo>
                    <a:pt x="1500589" y="486461"/>
                    <a:pt x="1521138" y="486461"/>
                    <a:pt x="1543971" y="486461"/>
                  </a:cubicBezTo>
                  <a:cubicBezTo>
                    <a:pt x="1646720" y="486461"/>
                    <a:pt x="1747185" y="485191"/>
                    <a:pt x="1849934" y="486461"/>
                  </a:cubicBezTo>
                  <a:cubicBezTo>
                    <a:pt x="1888750" y="486461"/>
                    <a:pt x="1929849" y="489001"/>
                    <a:pt x="1968666" y="489001"/>
                  </a:cubicBezTo>
                  <a:cubicBezTo>
                    <a:pt x="2028031" y="489001"/>
                    <a:pt x="2085114" y="485191"/>
                    <a:pt x="2144480" y="485191"/>
                  </a:cubicBezTo>
                  <a:cubicBezTo>
                    <a:pt x="2215262" y="485191"/>
                    <a:pt x="2283761" y="486461"/>
                    <a:pt x="2354544" y="486461"/>
                  </a:cubicBezTo>
                  <a:cubicBezTo>
                    <a:pt x="2448159" y="486461"/>
                    <a:pt x="2544058" y="486461"/>
                    <a:pt x="2637673" y="485191"/>
                  </a:cubicBezTo>
                  <a:cubicBezTo>
                    <a:pt x="2722155" y="483921"/>
                    <a:pt x="2804354" y="481381"/>
                    <a:pt x="2877666" y="478841"/>
                  </a:cubicBezTo>
                  <a:cubicBezTo>
                    <a:pt x="2882746" y="478841"/>
                    <a:pt x="2887826" y="476301"/>
                    <a:pt x="2894176" y="475031"/>
                  </a:cubicBezTo>
                  <a:cubicBezTo>
                    <a:pt x="2894176" y="462331"/>
                    <a:pt x="2895446" y="449631"/>
                    <a:pt x="2895446" y="444031"/>
                  </a:cubicBezTo>
                  <a:lnTo>
                    <a:pt x="2895446" y="434689"/>
                  </a:lnTo>
                  <a:cubicBezTo>
                    <a:pt x="2896716" y="419319"/>
                    <a:pt x="2899256" y="403648"/>
                    <a:pt x="2897986" y="388278"/>
                  </a:cubicBezTo>
                  <a:cubicBezTo>
                    <a:pt x="2896716" y="366580"/>
                    <a:pt x="2909416" y="176717"/>
                    <a:pt x="2913226" y="155019"/>
                  </a:cubicBezTo>
                  <a:cubicBezTo>
                    <a:pt x="2915766" y="142361"/>
                    <a:pt x="2918306" y="129704"/>
                    <a:pt x="2918306" y="117046"/>
                  </a:cubicBezTo>
                  <a:cubicBezTo>
                    <a:pt x="2918306" y="106498"/>
                    <a:pt x="2919576" y="96252"/>
                    <a:pt x="2927196" y="86005"/>
                  </a:cubicBezTo>
                  <a:cubicBezTo>
                    <a:pt x="2931006" y="79978"/>
                    <a:pt x="2933546" y="73950"/>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5156"/>
                    <a:pt x="31750" y="84800"/>
                    <a:pt x="34290" y="94142"/>
                  </a:cubicBezTo>
                  <a:cubicBezTo>
                    <a:pt x="36830" y="111019"/>
                    <a:pt x="38100" y="127895"/>
                    <a:pt x="38100" y="144772"/>
                  </a:cubicBezTo>
                  <a:cubicBezTo>
                    <a:pt x="38100" y="155621"/>
                    <a:pt x="36830" y="166169"/>
                    <a:pt x="35560" y="177019"/>
                  </a:cubicBezTo>
                  <a:cubicBezTo>
                    <a:pt x="34290" y="187566"/>
                    <a:pt x="22860" y="366278"/>
                    <a:pt x="21590" y="376525"/>
                  </a:cubicBezTo>
                  <a:lnTo>
                    <a:pt x="21590" y="396415"/>
                  </a:lnTo>
                  <a:cubicBezTo>
                    <a:pt x="21590" y="411483"/>
                    <a:pt x="20320" y="426853"/>
                    <a:pt x="20320" y="441922"/>
                  </a:cubicBezTo>
                  <a:cubicBezTo>
                    <a:pt x="20320" y="444031"/>
                    <a:pt x="19050" y="445840"/>
                    <a:pt x="17780" y="455981"/>
                  </a:cubicBezTo>
                  <a:close/>
                </a:path>
              </a:pathLst>
            </a:custGeom>
            <a:solidFill>
              <a:srgbClr val="2F2325"/>
            </a:solidFill>
          </p:spPr>
        </p:sp>
      </p:grpSp>
      <p:sp>
        <p:nvSpPr>
          <p:cNvPr name="TextBox 24" id="24"/>
          <p:cNvSpPr txBox="true"/>
          <p:nvPr/>
        </p:nvSpPr>
        <p:spPr>
          <a:xfrm rot="0">
            <a:off x="3554997" y="1633939"/>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2.2.2. Mô hình hóa quy trình nghiệp vụ</a:t>
            </a:r>
          </a:p>
        </p:txBody>
      </p:sp>
      <p:sp>
        <p:nvSpPr>
          <p:cNvPr name="TextBox 25" id="25"/>
          <p:cNvSpPr txBox="true"/>
          <p:nvPr/>
        </p:nvSpPr>
        <p:spPr>
          <a:xfrm rot="0">
            <a:off x="5063546" y="2125951"/>
            <a:ext cx="7875984" cy="834389"/>
          </a:xfrm>
          <a:prstGeom prst="rect">
            <a:avLst/>
          </a:prstGeom>
        </p:spPr>
        <p:txBody>
          <a:bodyPr anchor="t" rtlCol="false" tIns="0" lIns="0" bIns="0" rIns="0">
            <a:spAutoFit/>
          </a:bodyPr>
          <a:lstStyle/>
          <a:p>
            <a:pPr algn="ctr">
              <a:lnSpc>
                <a:spcPts val="3360"/>
              </a:lnSpc>
            </a:pPr>
            <a:r>
              <a:rPr lang="en-US" sz="2400">
                <a:solidFill>
                  <a:srgbClr val="000000"/>
                </a:solidFill>
                <a:latin typeface="Droid Serif"/>
              </a:rPr>
              <a:t>2.2.2.2. Mô hình hóa nghiệp vụ Tra cứu phiếu đặt vé</a:t>
            </a:r>
          </a:p>
          <a:p>
            <a:pPr algn="ctr">
              <a:lnSpc>
                <a:spcPts val="3360"/>
              </a:lnSpc>
              <a:spcBef>
                <a:spcPct val="0"/>
              </a:spcBef>
            </a:pPr>
          </a:p>
        </p:txBody>
      </p:sp>
      <p:sp>
        <p:nvSpPr>
          <p:cNvPr name="TextBox 26" id="26"/>
          <p:cNvSpPr txBox="true"/>
          <p:nvPr/>
        </p:nvSpPr>
        <p:spPr>
          <a:xfrm rot="0">
            <a:off x="9273694" y="3303241"/>
            <a:ext cx="9014306" cy="1386204"/>
          </a:xfrm>
          <a:prstGeom prst="rect">
            <a:avLst/>
          </a:prstGeom>
        </p:spPr>
        <p:txBody>
          <a:bodyPr anchor="t" rtlCol="false" tIns="0" lIns="0" bIns="0" rIns="0">
            <a:spAutoFit/>
          </a:bodyPr>
          <a:lstStyle/>
          <a:p>
            <a:pPr>
              <a:lnSpc>
                <a:spcPts val="3080"/>
              </a:lnSpc>
              <a:spcBef>
                <a:spcPct val="0"/>
              </a:spcBef>
            </a:pPr>
            <a:r>
              <a:rPr lang="en-US" sz="2200">
                <a:solidFill>
                  <a:srgbClr val="000000"/>
                </a:solidFill>
                <a:latin typeface="Droid Serif Bold"/>
              </a:rPr>
              <a:t>Use case nghiệp vụ: Tra cứu phiếu đặt vé</a:t>
            </a:r>
          </a:p>
          <a:p>
            <a:pPr>
              <a:lnSpc>
                <a:spcPts val="2660"/>
              </a:lnSpc>
              <a:spcBef>
                <a:spcPct val="0"/>
              </a:spcBef>
            </a:pPr>
            <a:r>
              <a:rPr lang="en-US" sz="1900">
                <a:solidFill>
                  <a:srgbClr val="000000"/>
                </a:solidFill>
                <a:latin typeface="Droid Serif"/>
              </a:rPr>
              <a:t>Use case bắt đầu khi có khách hàng muốn kiểm tra vé mình đã đặt. </a:t>
            </a:r>
          </a:p>
          <a:p>
            <a:pPr>
              <a:lnSpc>
                <a:spcPts val="2660"/>
              </a:lnSpc>
              <a:spcBef>
                <a:spcPct val="0"/>
              </a:spcBef>
            </a:pPr>
            <a:r>
              <a:rPr lang="en-US" sz="1900">
                <a:solidFill>
                  <a:srgbClr val="000000"/>
                </a:solidFill>
                <a:latin typeface="Droid Serif"/>
              </a:rPr>
              <a:t>Mục tiêu của use case nhằm cung cấp quy trình tra cứu phiếu đặt vé cho khách hàng.</a:t>
            </a:r>
            <a:r>
              <a:rPr lang="en-US" sz="1900">
                <a:solidFill>
                  <a:srgbClr val="000000"/>
                </a:solidFill>
                <a:latin typeface="Droid Serif"/>
              </a:rPr>
              <a:t>.</a:t>
            </a:r>
          </a:p>
        </p:txBody>
      </p:sp>
      <p:sp>
        <p:nvSpPr>
          <p:cNvPr name="TextBox 27" id="27"/>
          <p:cNvSpPr txBox="true"/>
          <p:nvPr/>
        </p:nvSpPr>
        <p:spPr>
          <a:xfrm rot="0">
            <a:off x="9488401" y="5053080"/>
            <a:ext cx="8799599" cy="3019424"/>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Droid Serif Bold"/>
              </a:rPr>
              <a:t>Các dòng cơ bản:</a:t>
            </a:r>
          </a:p>
          <a:p>
            <a:pPr>
              <a:lnSpc>
                <a:spcPts val="2940"/>
              </a:lnSpc>
              <a:spcBef>
                <a:spcPct val="0"/>
              </a:spcBef>
            </a:pPr>
            <a:r>
              <a:rPr lang="en-US" sz="2100">
                <a:solidFill>
                  <a:srgbClr val="000000"/>
                </a:solidFill>
                <a:latin typeface="Droid Serif"/>
              </a:rPr>
              <a:t>1.Khách hàng truy cập vào hệ thống.</a:t>
            </a:r>
          </a:p>
          <a:p>
            <a:pPr>
              <a:lnSpc>
                <a:spcPts val="2940"/>
              </a:lnSpc>
              <a:spcBef>
                <a:spcPct val="0"/>
              </a:spcBef>
            </a:pPr>
            <a:r>
              <a:rPr lang="en-US" sz="2100">
                <a:solidFill>
                  <a:srgbClr val="000000"/>
                </a:solidFill>
                <a:latin typeface="Droid Serif"/>
              </a:rPr>
              <a:t>2.Bấm chọn nút kiểm tra vé.</a:t>
            </a:r>
          </a:p>
          <a:p>
            <a:pPr>
              <a:lnSpc>
                <a:spcPts val="2940"/>
              </a:lnSpc>
              <a:spcBef>
                <a:spcPct val="0"/>
              </a:spcBef>
            </a:pPr>
            <a:r>
              <a:rPr lang="en-US" sz="2100">
                <a:solidFill>
                  <a:srgbClr val="000000"/>
                </a:solidFill>
                <a:latin typeface="Droid Serif"/>
              </a:rPr>
              <a:t>3.Hệ thống sẽ gửi cho khách hàng from vé khách hàng đã đặt.</a:t>
            </a:r>
          </a:p>
          <a:p>
            <a:pPr>
              <a:lnSpc>
                <a:spcPts val="2940"/>
              </a:lnSpc>
              <a:spcBef>
                <a:spcPct val="0"/>
              </a:spcBef>
            </a:pPr>
            <a:r>
              <a:rPr lang="en-US" sz="2100">
                <a:solidFill>
                  <a:srgbClr val="000000"/>
                </a:solidFill>
                <a:latin typeface="Droid Serif"/>
              </a:rPr>
              <a:t>4.Khách hàng có thể sửa thông tin vé của mình trực tiếp trên hệ thống hay xóa vé mình đã đặt.</a:t>
            </a:r>
          </a:p>
          <a:p>
            <a:pPr>
              <a:lnSpc>
                <a:spcPts val="2940"/>
              </a:lnSpc>
              <a:spcBef>
                <a:spcPct val="0"/>
              </a:spcBef>
            </a:pPr>
            <a:r>
              <a:rPr lang="en-US" sz="2100">
                <a:solidFill>
                  <a:srgbClr val="000000"/>
                </a:solidFill>
                <a:latin typeface="Droid Serif"/>
              </a:rPr>
              <a:t>5. </a:t>
            </a:r>
            <a:r>
              <a:rPr lang="en-US" sz="2100">
                <a:solidFill>
                  <a:srgbClr val="000000"/>
                </a:solidFill>
                <a:latin typeface="Droid Serif"/>
              </a:rPr>
              <a:t>Sau khi khách hàng chọn sửa hoặc xóa thì hệ thống sẽ cập nhập thông tin mới của khách hàng.</a:t>
            </a:r>
          </a:p>
        </p:txBody>
      </p:sp>
      <p:sp>
        <p:nvSpPr>
          <p:cNvPr name="TextBox 28" id="28"/>
          <p:cNvSpPr txBox="true"/>
          <p:nvPr/>
        </p:nvSpPr>
        <p:spPr>
          <a:xfrm rot="0">
            <a:off x="9144000" y="8428888"/>
            <a:ext cx="8872078" cy="1197610"/>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Droid Serif Bold"/>
              </a:rPr>
              <a:t>Các dòng thay thế:</a:t>
            </a:r>
          </a:p>
          <a:p>
            <a:pPr>
              <a:lnSpc>
                <a:spcPts val="2939"/>
              </a:lnSpc>
              <a:spcBef>
                <a:spcPct val="0"/>
              </a:spcBef>
            </a:pPr>
            <a:r>
              <a:rPr lang="en-US" sz="2099">
                <a:solidFill>
                  <a:srgbClr val="000000"/>
                </a:solidFill>
                <a:latin typeface="Droid Serif"/>
              </a:rPr>
              <a:t>Tại bước 5: Hệ thống kiểm tra nếu khách hàng không chỉnh sửa thông tin thì hệ thống sẽ giữ nguyên phiếu đặt vé</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DA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933283" y="5621727"/>
            <a:ext cx="12354717" cy="466527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44161">
            <a:off x="3651696" y="778953"/>
            <a:ext cx="10020464" cy="4354347"/>
          </a:xfrm>
          <a:prstGeom prst="rect">
            <a:avLst/>
          </a:prstGeom>
        </p:spPr>
      </p:pic>
      <p:sp>
        <p:nvSpPr>
          <p:cNvPr name="TextBox 4" id="4"/>
          <p:cNvSpPr txBox="true"/>
          <p:nvPr/>
        </p:nvSpPr>
        <p:spPr>
          <a:xfrm rot="0">
            <a:off x="4495105" y="1924932"/>
            <a:ext cx="8333648" cy="2033815"/>
          </a:xfrm>
          <a:prstGeom prst="rect">
            <a:avLst/>
          </a:prstGeom>
        </p:spPr>
        <p:txBody>
          <a:bodyPr anchor="t" rtlCol="false" tIns="0" lIns="0" bIns="0" rIns="0">
            <a:spAutoFit/>
          </a:bodyPr>
          <a:lstStyle/>
          <a:p>
            <a:pPr algn="ctr">
              <a:lnSpc>
                <a:spcPts val="8081"/>
              </a:lnSpc>
              <a:spcBef>
                <a:spcPct val="0"/>
              </a:spcBef>
            </a:pPr>
            <a:r>
              <a:rPr lang="en-US" sz="6517">
                <a:solidFill>
                  <a:srgbClr val="2C2C2E"/>
                </a:solidFill>
                <a:latin typeface="Dancing Script"/>
              </a:rPr>
              <a:t>ĐỀ TÀI: QUẢN LÝ WEB BÁN VÉ TÀU </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83514" y="-3084111"/>
            <a:ext cx="5424428" cy="5325802"/>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10795" y="6707843"/>
            <a:ext cx="4114800" cy="1412504"/>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369447">
            <a:off x="14257973" y="1649338"/>
            <a:ext cx="2741245" cy="3083200"/>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3" id="3"/>
          <p:cNvSpPr txBox="true"/>
          <p:nvPr/>
        </p:nvSpPr>
        <p:spPr>
          <a:xfrm rot="0">
            <a:off x="4360313" y="962025"/>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2.2. MÔ HÌNH HÓA NGHIỆP VỤ</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091255" y="842958"/>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133198" y="1426235"/>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431389" y="1595031"/>
            <a:ext cx="11425223" cy="547459"/>
            <a:chOff x="0" y="0"/>
            <a:chExt cx="3239142" cy="155209"/>
          </a:xfrm>
        </p:grpSpPr>
        <p:sp>
          <p:nvSpPr>
            <p:cNvPr name="Freeform 9" id="9"/>
            <p:cNvSpPr/>
            <p:nvPr/>
          </p:nvSpPr>
          <p:spPr>
            <a:xfrm>
              <a:off x="16510" y="11430"/>
              <a:ext cx="3208662" cy="131079"/>
            </a:xfrm>
            <a:custGeom>
              <a:avLst/>
              <a:gdLst/>
              <a:ahLst/>
              <a:cxnLst/>
              <a:rect r="r" b="b" t="t" l="l"/>
              <a:pathLst>
                <a:path h="131079" w="3208662">
                  <a:moveTo>
                    <a:pt x="1270" y="0"/>
                  </a:moveTo>
                  <a:lnTo>
                    <a:pt x="3208662" y="15240"/>
                  </a:lnTo>
                  <a:lnTo>
                    <a:pt x="3176912" y="131079"/>
                  </a:lnTo>
                  <a:lnTo>
                    <a:pt x="1159231" y="131079"/>
                  </a:lnTo>
                  <a:lnTo>
                    <a:pt x="0" y="104409"/>
                  </a:lnTo>
                  <a:lnTo>
                    <a:pt x="11430" y="66018"/>
                  </a:lnTo>
                  <a:close/>
                </a:path>
              </a:pathLst>
            </a:custGeom>
            <a:solidFill>
              <a:srgbClr val="FFC3C7"/>
            </a:solidFill>
          </p:spPr>
        </p:sp>
        <p:sp>
          <p:nvSpPr>
            <p:cNvPr name="Freeform 10" id="10"/>
            <p:cNvSpPr/>
            <p:nvPr/>
          </p:nvSpPr>
          <p:spPr>
            <a:xfrm>
              <a:off x="0" y="-1270"/>
              <a:ext cx="3237872" cy="156479"/>
            </a:xfrm>
            <a:custGeom>
              <a:avLst/>
              <a:gdLst/>
              <a:ahLst/>
              <a:cxnLst/>
              <a:rect r="r" b="b" t="t" l="l"/>
              <a:pathLst>
                <a:path h="156479" w="3237872">
                  <a:moveTo>
                    <a:pt x="3203582" y="131079"/>
                  </a:moveTo>
                  <a:cubicBezTo>
                    <a:pt x="3201042" y="134889"/>
                    <a:pt x="3197232" y="139969"/>
                    <a:pt x="3193422" y="143779"/>
                  </a:cubicBezTo>
                  <a:cubicBezTo>
                    <a:pt x="3189612" y="146319"/>
                    <a:pt x="3184532" y="148859"/>
                    <a:pt x="3180722" y="148859"/>
                  </a:cubicBezTo>
                  <a:cubicBezTo>
                    <a:pt x="3071000" y="147589"/>
                    <a:pt x="2935085" y="153939"/>
                    <a:pt x="2796653" y="156479"/>
                  </a:cubicBezTo>
                  <a:cubicBezTo>
                    <a:pt x="2753865" y="156479"/>
                    <a:pt x="2708560" y="155209"/>
                    <a:pt x="2665772" y="155209"/>
                  </a:cubicBezTo>
                  <a:cubicBezTo>
                    <a:pt x="2570128" y="153939"/>
                    <a:pt x="2474484" y="152669"/>
                    <a:pt x="2378840" y="152669"/>
                  </a:cubicBezTo>
                  <a:lnTo>
                    <a:pt x="2066739" y="152669"/>
                  </a:lnTo>
                  <a:cubicBezTo>
                    <a:pt x="1996265" y="152669"/>
                    <a:pt x="1928307" y="151399"/>
                    <a:pt x="1857833" y="151399"/>
                  </a:cubicBezTo>
                  <a:cubicBezTo>
                    <a:pt x="1797426" y="151399"/>
                    <a:pt x="1734502" y="151399"/>
                    <a:pt x="1674096" y="152669"/>
                  </a:cubicBezTo>
                  <a:lnTo>
                    <a:pt x="1636342" y="152669"/>
                  </a:lnTo>
                  <a:cubicBezTo>
                    <a:pt x="1548249" y="151399"/>
                    <a:pt x="566640" y="150129"/>
                    <a:pt x="478547" y="147589"/>
                  </a:cubicBezTo>
                  <a:cubicBezTo>
                    <a:pt x="425691" y="146319"/>
                    <a:pt x="372836" y="141239"/>
                    <a:pt x="319980" y="138699"/>
                  </a:cubicBezTo>
                  <a:cubicBezTo>
                    <a:pt x="224336" y="133619"/>
                    <a:pt x="128692" y="129809"/>
                    <a:pt x="41910" y="124729"/>
                  </a:cubicBezTo>
                  <a:cubicBezTo>
                    <a:pt x="33020" y="123459"/>
                    <a:pt x="24130" y="120919"/>
                    <a:pt x="16510" y="117109"/>
                  </a:cubicBezTo>
                  <a:cubicBezTo>
                    <a:pt x="5080" y="112029"/>
                    <a:pt x="0" y="100599"/>
                    <a:pt x="1270" y="90797"/>
                  </a:cubicBezTo>
                  <a:cubicBezTo>
                    <a:pt x="2540" y="89971"/>
                    <a:pt x="3810" y="89132"/>
                    <a:pt x="3810" y="88307"/>
                  </a:cubicBezTo>
                  <a:cubicBezTo>
                    <a:pt x="5080" y="87467"/>
                    <a:pt x="17780" y="78661"/>
                    <a:pt x="17780" y="77822"/>
                  </a:cubicBezTo>
                  <a:cubicBezTo>
                    <a:pt x="19050" y="77011"/>
                    <a:pt x="20320" y="76200"/>
                    <a:pt x="19050" y="75375"/>
                  </a:cubicBezTo>
                  <a:cubicBezTo>
                    <a:pt x="17780" y="74564"/>
                    <a:pt x="16510" y="7376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383"/>
                    <a:pt x="3234062" y="73810"/>
                    <a:pt x="3230252" y="74237"/>
                  </a:cubicBezTo>
                  <a:cubicBezTo>
                    <a:pt x="3226442" y="74592"/>
                    <a:pt x="3225172" y="74962"/>
                    <a:pt x="3223902" y="75318"/>
                  </a:cubicBezTo>
                  <a:cubicBezTo>
                    <a:pt x="3221362" y="75915"/>
                    <a:pt x="3220092" y="76513"/>
                    <a:pt x="3218822" y="77110"/>
                  </a:cubicBezTo>
                  <a:cubicBezTo>
                    <a:pt x="3217552" y="77665"/>
                    <a:pt x="3216282" y="78220"/>
                    <a:pt x="3216282" y="78775"/>
                  </a:cubicBezTo>
                  <a:cubicBezTo>
                    <a:pt x="3216282" y="79700"/>
                    <a:pt x="3204852" y="88577"/>
                    <a:pt x="3203582" y="89502"/>
                  </a:cubicBezTo>
                  <a:cubicBezTo>
                    <a:pt x="3206122" y="90099"/>
                    <a:pt x="3204852" y="90697"/>
                    <a:pt x="3203582" y="131079"/>
                  </a:cubicBezTo>
                  <a:close/>
                  <a:moveTo>
                    <a:pt x="17780" y="100599"/>
                  </a:moveTo>
                  <a:cubicBezTo>
                    <a:pt x="22860" y="101869"/>
                    <a:pt x="29210" y="104409"/>
                    <a:pt x="36830" y="104409"/>
                  </a:cubicBezTo>
                  <a:cubicBezTo>
                    <a:pt x="126175" y="109489"/>
                    <a:pt x="229370" y="114569"/>
                    <a:pt x="330047" y="118379"/>
                  </a:cubicBezTo>
                  <a:cubicBezTo>
                    <a:pt x="377869" y="120919"/>
                    <a:pt x="425691" y="124729"/>
                    <a:pt x="476030" y="125999"/>
                  </a:cubicBezTo>
                  <a:cubicBezTo>
                    <a:pt x="508751" y="127269"/>
                    <a:pt x="1434986" y="123459"/>
                    <a:pt x="1465189" y="124729"/>
                  </a:cubicBezTo>
                  <a:cubicBezTo>
                    <a:pt x="1518045" y="125999"/>
                    <a:pt x="1570901" y="128539"/>
                    <a:pt x="1623757" y="129809"/>
                  </a:cubicBezTo>
                  <a:cubicBezTo>
                    <a:pt x="1648926" y="131079"/>
                    <a:pt x="1671579" y="131079"/>
                    <a:pt x="1696748" y="131079"/>
                  </a:cubicBezTo>
                  <a:cubicBezTo>
                    <a:pt x="1810011" y="131079"/>
                    <a:pt x="1920756" y="129809"/>
                    <a:pt x="2034019" y="131079"/>
                  </a:cubicBezTo>
                  <a:cubicBezTo>
                    <a:pt x="2076807" y="131079"/>
                    <a:pt x="2122112" y="133619"/>
                    <a:pt x="2164900" y="133619"/>
                  </a:cubicBezTo>
                  <a:cubicBezTo>
                    <a:pt x="2230341" y="133619"/>
                    <a:pt x="2293264" y="129809"/>
                    <a:pt x="2358705" y="129809"/>
                  </a:cubicBezTo>
                  <a:cubicBezTo>
                    <a:pt x="2436730" y="129809"/>
                    <a:pt x="2512238" y="131079"/>
                    <a:pt x="2590264" y="131079"/>
                  </a:cubicBezTo>
                  <a:cubicBezTo>
                    <a:pt x="2693458" y="131079"/>
                    <a:pt x="2799170" y="131079"/>
                    <a:pt x="2902365" y="129809"/>
                  </a:cubicBezTo>
                  <a:cubicBezTo>
                    <a:pt x="2995492" y="128539"/>
                    <a:pt x="3086102" y="125999"/>
                    <a:pt x="3165482" y="123459"/>
                  </a:cubicBezTo>
                  <a:cubicBezTo>
                    <a:pt x="3170562" y="123459"/>
                    <a:pt x="3175642" y="120919"/>
                    <a:pt x="3181992" y="119649"/>
                  </a:cubicBezTo>
                  <a:cubicBezTo>
                    <a:pt x="3181992" y="106949"/>
                    <a:pt x="3183262" y="94249"/>
                    <a:pt x="3183262" y="90754"/>
                  </a:cubicBezTo>
                  <a:lnTo>
                    <a:pt x="3183262" y="90313"/>
                  </a:lnTo>
                  <a:cubicBezTo>
                    <a:pt x="3184532" y="89587"/>
                    <a:pt x="3187072" y="88847"/>
                    <a:pt x="3185802" y="88122"/>
                  </a:cubicBezTo>
                  <a:cubicBezTo>
                    <a:pt x="3184532" y="87098"/>
                    <a:pt x="3197232" y="78135"/>
                    <a:pt x="3201042" y="77110"/>
                  </a:cubicBezTo>
                  <a:cubicBezTo>
                    <a:pt x="3203582" y="76513"/>
                    <a:pt x="3206122" y="75915"/>
                    <a:pt x="3206122" y="75318"/>
                  </a:cubicBezTo>
                  <a:cubicBezTo>
                    <a:pt x="3206122" y="74820"/>
                    <a:pt x="3207392" y="74336"/>
                    <a:pt x="3215012" y="73853"/>
                  </a:cubicBezTo>
                  <a:cubicBezTo>
                    <a:pt x="3218822" y="73568"/>
                    <a:pt x="3221362" y="73284"/>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340"/>
                    <a:pt x="31750" y="73796"/>
                    <a:pt x="34290" y="74237"/>
                  </a:cubicBezTo>
                  <a:cubicBezTo>
                    <a:pt x="36830" y="75033"/>
                    <a:pt x="38100" y="75830"/>
                    <a:pt x="38100" y="76627"/>
                  </a:cubicBezTo>
                  <a:cubicBezTo>
                    <a:pt x="38100" y="77139"/>
                    <a:pt x="36830" y="77637"/>
                    <a:pt x="35560" y="78149"/>
                  </a:cubicBezTo>
                  <a:cubicBezTo>
                    <a:pt x="34290" y="78647"/>
                    <a:pt x="22860" y="87083"/>
                    <a:pt x="21590" y="87567"/>
                  </a:cubicBezTo>
                  <a:lnTo>
                    <a:pt x="21590" y="88506"/>
                  </a:lnTo>
                  <a:cubicBezTo>
                    <a:pt x="21590" y="89217"/>
                    <a:pt x="20320" y="89943"/>
                    <a:pt x="20320" y="90654"/>
                  </a:cubicBezTo>
                  <a:cubicBezTo>
                    <a:pt x="20320" y="90754"/>
                    <a:pt x="19050" y="90839"/>
                    <a:pt x="17780" y="100599"/>
                  </a:cubicBezTo>
                  <a:close/>
                </a:path>
              </a:pathLst>
            </a:custGeom>
            <a:solidFill>
              <a:srgbClr val="2F2325"/>
            </a:solidFill>
          </p:spPr>
        </p:sp>
      </p:grpSp>
      <p:grpSp>
        <p:nvGrpSpPr>
          <p:cNvPr name="Group 11" id="11"/>
          <p:cNvGrpSpPr/>
          <p:nvPr/>
        </p:nvGrpSpPr>
        <p:grpSpPr>
          <a:xfrm rot="0">
            <a:off x="5349877" y="2142490"/>
            <a:ext cx="6928363" cy="459772"/>
            <a:chOff x="0" y="0"/>
            <a:chExt cx="4871887" cy="323302"/>
          </a:xfrm>
        </p:grpSpPr>
        <p:sp>
          <p:nvSpPr>
            <p:cNvPr name="Freeform 12" id="12"/>
            <p:cNvSpPr/>
            <p:nvPr/>
          </p:nvSpPr>
          <p:spPr>
            <a:xfrm>
              <a:off x="16510" y="11430"/>
              <a:ext cx="4841407" cy="299172"/>
            </a:xfrm>
            <a:custGeom>
              <a:avLst/>
              <a:gdLst/>
              <a:ahLst/>
              <a:cxnLst/>
              <a:rect r="r" b="b" t="t" l="l"/>
              <a:pathLst>
                <a:path h="299172" w="4841407">
                  <a:moveTo>
                    <a:pt x="1270" y="0"/>
                  </a:moveTo>
                  <a:lnTo>
                    <a:pt x="4841407" y="15240"/>
                  </a:lnTo>
                  <a:lnTo>
                    <a:pt x="4809657" y="299172"/>
                  </a:lnTo>
                  <a:lnTo>
                    <a:pt x="1751552" y="299172"/>
                  </a:lnTo>
                  <a:lnTo>
                    <a:pt x="0" y="272502"/>
                  </a:lnTo>
                  <a:lnTo>
                    <a:pt x="11430" y="118215"/>
                  </a:lnTo>
                  <a:close/>
                </a:path>
              </a:pathLst>
            </a:custGeom>
            <a:solidFill>
              <a:srgbClr val="A4EBE1"/>
            </a:solidFill>
          </p:spPr>
        </p:sp>
        <p:sp>
          <p:nvSpPr>
            <p:cNvPr name="Freeform 13" id="13"/>
            <p:cNvSpPr/>
            <p:nvPr/>
          </p:nvSpPr>
          <p:spPr>
            <a:xfrm>
              <a:off x="0" y="-1270"/>
              <a:ext cx="4870617" cy="324573"/>
            </a:xfrm>
            <a:custGeom>
              <a:avLst/>
              <a:gdLst/>
              <a:ahLst/>
              <a:cxnLst/>
              <a:rect r="r" b="b" t="t" l="l"/>
              <a:pathLst>
                <a:path h="324573" w="4870617">
                  <a:moveTo>
                    <a:pt x="4836327" y="299173"/>
                  </a:moveTo>
                  <a:cubicBezTo>
                    <a:pt x="4833787" y="302982"/>
                    <a:pt x="4829977" y="308063"/>
                    <a:pt x="4826167" y="311873"/>
                  </a:cubicBezTo>
                  <a:cubicBezTo>
                    <a:pt x="4822357" y="314413"/>
                    <a:pt x="4817277" y="316952"/>
                    <a:pt x="4813467" y="316952"/>
                  </a:cubicBezTo>
                  <a:cubicBezTo>
                    <a:pt x="4661364" y="315682"/>
                    <a:pt x="4453876" y="322032"/>
                    <a:pt x="4242546" y="324573"/>
                  </a:cubicBezTo>
                  <a:cubicBezTo>
                    <a:pt x="4177226" y="324573"/>
                    <a:pt x="4108063" y="323302"/>
                    <a:pt x="4042743" y="323302"/>
                  </a:cubicBezTo>
                  <a:cubicBezTo>
                    <a:pt x="3896733" y="322032"/>
                    <a:pt x="3750723" y="320763"/>
                    <a:pt x="3604713" y="320763"/>
                  </a:cubicBezTo>
                  <a:lnTo>
                    <a:pt x="3128260" y="320763"/>
                  </a:lnTo>
                  <a:cubicBezTo>
                    <a:pt x="3020673" y="320763"/>
                    <a:pt x="2916930" y="319493"/>
                    <a:pt x="2809343" y="319493"/>
                  </a:cubicBezTo>
                  <a:cubicBezTo>
                    <a:pt x="2717126" y="319493"/>
                    <a:pt x="2621067" y="319493"/>
                    <a:pt x="2528850" y="320763"/>
                  </a:cubicBezTo>
                  <a:lnTo>
                    <a:pt x="2471215" y="320763"/>
                  </a:lnTo>
                  <a:cubicBezTo>
                    <a:pt x="2336732" y="319493"/>
                    <a:pt x="838210" y="318223"/>
                    <a:pt x="703727" y="315682"/>
                  </a:cubicBezTo>
                  <a:cubicBezTo>
                    <a:pt x="623037" y="314413"/>
                    <a:pt x="542348" y="309332"/>
                    <a:pt x="461658" y="306793"/>
                  </a:cubicBezTo>
                  <a:cubicBezTo>
                    <a:pt x="315648" y="301713"/>
                    <a:pt x="169638" y="297902"/>
                    <a:pt x="41910" y="292823"/>
                  </a:cubicBezTo>
                  <a:cubicBezTo>
                    <a:pt x="33020" y="291552"/>
                    <a:pt x="24130" y="289013"/>
                    <a:pt x="16510" y="285202"/>
                  </a:cubicBezTo>
                  <a:cubicBezTo>
                    <a:pt x="5080" y="280123"/>
                    <a:pt x="0" y="268693"/>
                    <a:pt x="1270" y="258302"/>
                  </a:cubicBezTo>
                  <a:cubicBezTo>
                    <a:pt x="2540" y="249599"/>
                    <a:pt x="3810" y="240747"/>
                    <a:pt x="3810" y="232044"/>
                  </a:cubicBezTo>
                  <a:cubicBezTo>
                    <a:pt x="5080" y="223192"/>
                    <a:pt x="17780" y="130315"/>
                    <a:pt x="17780" y="121463"/>
                  </a:cubicBezTo>
                  <a:cubicBezTo>
                    <a:pt x="19050" y="112910"/>
                    <a:pt x="20320" y="104358"/>
                    <a:pt x="19050" y="95655"/>
                  </a:cubicBezTo>
                  <a:cubicBezTo>
                    <a:pt x="17780" y="87103"/>
                    <a:pt x="16510" y="78700"/>
                    <a:pt x="6350" y="48260"/>
                  </a:cubicBezTo>
                  <a:cubicBezTo>
                    <a:pt x="5080" y="35560"/>
                    <a:pt x="2540" y="22860"/>
                    <a:pt x="1270" y="10160"/>
                  </a:cubicBezTo>
                  <a:cubicBezTo>
                    <a:pt x="3810" y="8890"/>
                    <a:pt x="5080" y="7620"/>
                    <a:pt x="6350" y="7620"/>
                  </a:cubicBezTo>
                  <a:cubicBezTo>
                    <a:pt x="34290" y="6350"/>
                    <a:pt x="88949" y="5080"/>
                    <a:pt x="173481" y="3810"/>
                  </a:cubicBezTo>
                  <a:cubicBezTo>
                    <a:pt x="292594" y="1270"/>
                    <a:pt x="415550" y="1270"/>
                    <a:pt x="534663" y="1270"/>
                  </a:cubicBezTo>
                  <a:cubicBezTo>
                    <a:pt x="684515" y="2540"/>
                    <a:pt x="2198407" y="5080"/>
                    <a:pt x="2348259" y="6350"/>
                  </a:cubicBezTo>
                  <a:cubicBezTo>
                    <a:pt x="2494269" y="7620"/>
                    <a:pt x="2640279" y="7620"/>
                    <a:pt x="2786289" y="7620"/>
                  </a:cubicBezTo>
                  <a:cubicBezTo>
                    <a:pt x="2866979" y="7620"/>
                    <a:pt x="2947669" y="7620"/>
                    <a:pt x="3028358" y="8890"/>
                  </a:cubicBezTo>
                  <a:cubicBezTo>
                    <a:pt x="3185895" y="11430"/>
                    <a:pt x="3347274" y="10160"/>
                    <a:pt x="3504811" y="2540"/>
                  </a:cubicBezTo>
                  <a:cubicBezTo>
                    <a:pt x="3570132" y="0"/>
                    <a:pt x="3635452" y="2540"/>
                    <a:pt x="3700772" y="2540"/>
                  </a:cubicBezTo>
                  <a:cubicBezTo>
                    <a:pt x="3846782" y="2540"/>
                    <a:pt x="3992792" y="1270"/>
                    <a:pt x="4138802" y="3810"/>
                  </a:cubicBezTo>
                  <a:cubicBezTo>
                    <a:pt x="4323235" y="6350"/>
                    <a:pt x="4503827" y="13970"/>
                    <a:pt x="4688260" y="17780"/>
                  </a:cubicBezTo>
                  <a:cubicBezTo>
                    <a:pt x="4768950" y="20320"/>
                    <a:pt x="4804577" y="19050"/>
                    <a:pt x="4831247" y="21590"/>
                  </a:cubicBezTo>
                  <a:cubicBezTo>
                    <a:pt x="4840137" y="22860"/>
                    <a:pt x="4849027" y="25400"/>
                    <a:pt x="4857917" y="27940"/>
                  </a:cubicBezTo>
                  <a:cubicBezTo>
                    <a:pt x="4865537" y="30480"/>
                    <a:pt x="4869347" y="36830"/>
                    <a:pt x="4869347" y="46990"/>
                  </a:cubicBezTo>
                  <a:cubicBezTo>
                    <a:pt x="4870617" y="74649"/>
                    <a:pt x="4866807" y="79151"/>
                    <a:pt x="4862997" y="83652"/>
                  </a:cubicBezTo>
                  <a:cubicBezTo>
                    <a:pt x="4859187" y="87403"/>
                    <a:pt x="4857917" y="91304"/>
                    <a:pt x="4856647" y="95055"/>
                  </a:cubicBezTo>
                  <a:cubicBezTo>
                    <a:pt x="4854107" y="101357"/>
                    <a:pt x="4852837" y="107659"/>
                    <a:pt x="4851567" y="113960"/>
                  </a:cubicBezTo>
                  <a:cubicBezTo>
                    <a:pt x="4850297" y="119812"/>
                    <a:pt x="4849027" y="125664"/>
                    <a:pt x="4849027" y="131516"/>
                  </a:cubicBezTo>
                  <a:cubicBezTo>
                    <a:pt x="4849027" y="141268"/>
                    <a:pt x="4837597" y="234895"/>
                    <a:pt x="4836327" y="244648"/>
                  </a:cubicBezTo>
                  <a:cubicBezTo>
                    <a:pt x="4838867" y="250950"/>
                    <a:pt x="4837597" y="257251"/>
                    <a:pt x="4836327" y="299172"/>
                  </a:cubicBezTo>
                  <a:close/>
                  <a:moveTo>
                    <a:pt x="17780" y="268692"/>
                  </a:moveTo>
                  <a:cubicBezTo>
                    <a:pt x="22860" y="269962"/>
                    <a:pt x="29210" y="272502"/>
                    <a:pt x="36830" y="272502"/>
                  </a:cubicBezTo>
                  <a:cubicBezTo>
                    <a:pt x="165796" y="277582"/>
                    <a:pt x="323333" y="282662"/>
                    <a:pt x="477027" y="286472"/>
                  </a:cubicBezTo>
                  <a:cubicBezTo>
                    <a:pt x="550032" y="289012"/>
                    <a:pt x="623037" y="292822"/>
                    <a:pt x="699885" y="294092"/>
                  </a:cubicBezTo>
                  <a:cubicBezTo>
                    <a:pt x="749835" y="295362"/>
                    <a:pt x="2163826" y="291552"/>
                    <a:pt x="2209934" y="292822"/>
                  </a:cubicBezTo>
                  <a:cubicBezTo>
                    <a:pt x="2290624" y="294092"/>
                    <a:pt x="2371314" y="296632"/>
                    <a:pt x="2452003" y="297902"/>
                  </a:cubicBezTo>
                  <a:cubicBezTo>
                    <a:pt x="2490427" y="299172"/>
                    <a:pt x="2525008" y="299172"/>
                    <a:pt x="2563432" y="299172"/>
                  </a:cubicBezTo>
                  <a:cubicBezTo>
                    <a:pt x="2736338" y="299172"/>
                    <a:pt x="2905403" y="297902"/>
                    <a:pt x="3078309" y="299172"/>
                  </a:cubicBezTo>
                  <a:cubicBezTo>
                    <a:pt x="3143629" y="299172"/>
                    <a:pt x="3212792" y="301712"/>
                    <a:pt x="3278112" y="301712"/>
                  </a:cubicBezTo>
                  <a:cubicBezTo>
                    <a:pt x="3378013" y="301712"/>
                    <a:pt x="3474072" y="297902"/>
                    <a:pt x="3573974" y="297902"/>
                  </a:cubicBezTo>
                  <a:cubicBezTo>
                    <a:pt x="3693087" y="297902"/>
                    <a:pt x="3808358" y="299172"/>
                    <a:pt x="3927472" y="299172"/>
                  </a:cubicBezTo>
                  <a:cubicBezTo>
                    <a:pt x="4085009" y="299172"/>
                    <a:pt x="4246388" y="299172"/>
                    <a:pt x="4403925" y="297902"/>
                  </a:cubicBezTo>
                  <a:cubicBezTo>
                    <a:pt x="4546092" y="296632"/>
                    <a:pt x="4684418" y="294092"/>
                    <a:pt x="4798227" y="291552"/>
                  </a:cubicBezTo>
                  <a:cubicBezTo>
                    <a:pt x="4803307" y="291552"/>
                    <a:pt x="4808387" y="289012"/>
                    <a:pt x="4814737" y="287742"/>
                  </a:cubicBezTo>
                  <a:cubicBezTo>
                    <a:pt x="4814737" y="275042"/>
                    <a:pt x="4816007" y="262342"/>
                    <a:pt x="4816007" y="257852"/>
                  </a:cubicBezTo>
                  <a:lnTo>
                    <a:pt x="4816007" y="253200"/>
                  </a:lnTo>
                  <a:cubicBezTo>
                    <a:pt x="4817277" y="245548"/>
                    <a:pt x="4819817" y="237746"/>
                    <a:pt x="4818547" y="230094"/>
                  </a:cubicBezTo>
                  <a:cubicBezTo>
                    <a:pt x="4817277" y="219291"/>
                    <a:pt x="4829977" y="124764"/>
                    <a:pt x="4833787" y="113960"/>
                  </a:cubicBezTo>
                  <a:cubicBezTo>
                    <a:pt x="4836327" y="107659"/>
                    <a:pt x="4838867" y="101357"/>
                    <a:pt x="4838867" y="95055"/>
                  </a:cubicBezTo>
                  <a:cubicBezTo>
                    <a:pt x="4838867" y="89804"/>
                    <a:pt x="4840137" y="84702"/>
                    <a:pt x="4847757" y="79601"/>
                  </a:cubicBezTo>
                  <a:cubicBezTo>
                    <a:pt x="4851567" y="76600"/>
                    <a:pt x="4854107" y="73599"/>
                    <a:pt x="4849027" y="49530"/>
                  </a:cubicBezTo>
                  <a:cubicBezTo>
                    <a:pt x="4841407" y="49530"/>
                    <a:pt x="4835057" y="48260"/>
                    <a:pt x="4827437" y="48260"/>
                  </a:cubicBezTo>
                  <a:cubicBezTo>
                    <a:pt x="4794417" y="45720"/>
                    <a:pt x="4715156" y="45720"/>
                    <a:pt x="4611413" y="40640"/>
                  </a:cubicBezTo>
                  <a:cubicBezTo>
                    <a:pt x="4419294" y="33020"/>
                    <a:pt x="4223334" y="27940"/>
                    <a:pt x="4031216" y="27940"/>
                  </a:cubicBezTo>
                  <a:cubicBezTo>
                    <a:pt x="3896733" y="27940"/>
                    <a:pt x="3758407" y="31750"/>
                    <a:pt x="3623925" y="24130"/>
                  </a:cubicBezTo>
                  <a:lnTo>
                    <a:pt x="3585501" y="24130"/>
                  </a:lnTo>
                  <a:cubicBezTo>
                    <a:pt x="3474072" y="27940"/>
                    <a:pt x="3354959" y="33020"/>
                    <a:pt x="3239688" y="34290"/>
                  </a:cubicBezTo>
                  <a:cubicBezTo>
                    <a:pt x="3112890" y="35560"/>
                    <a:pt x="2989934" y="31750"/>
                    <a:pt x="2863136" y="30480"/>
                  </a:cubicBezTo>
                  <a:cubicBezTo>
                    <a:pt x="2744023" y="29210"/>
                    <a:pt x="2624910" y="27940"/>
                    <a:pt x="2509639" y="27940"/>
                  </a:cubicBezTo>
                  <a:cubicBezTo>
                    <a:pt x="2467373" y="27940"/>
                    <a:pt x="2428949" y="29210"/>
                    <a:pt x="2386683" y="27940"/>
                  </a:cubicBezTo>
                  <a:cubicBezTo>
                    <a:pt x="2240673" y="26670"/>
                    <a:pt x="730624" y="24130"/>
                    <a:pt x="580771" y="24130"/>
                  </a:cubicBezTo>
                  <a:cubicBezTo>
                    <a:pt x="450131" y="22860"/>
                    <a:pt x="319490" y="24130"/>
                    <a:pt x="188850" y="24130"/>
                  </a:cubicBezTo>
                  <a:cubicBezTo>
                    <a:pt x="119687" y="24130"/>
                    <a:pt x="45720" y="24130"/>
                    <a:pt x="21590" y="25400"/>
                  </a:cubicBezTo>
                  <a:cubicBezTo>
                    <a:pt x="20320" y="25400"/>
                    <a:pt x="21590" y="36830"/>
                    <a:pt x="22860" y="41910"/>
                  </a:cubicBezTo>
                  <a:cubicBezTo>
                    <a:pt x="26670" y="74199"/>
                    <a:pt x="31750" y="79000"/>
                    <a:pt x="34290" y="83652"/>
                  </a:cubicBezTo>
                  <a:cubicBezTo>
                    <a:pt x="36830" y="92054"/>
                    <a:pt x="38100" y="100457"/>
                    <a:pt x="38100" y="108859"/>
                  </a:cubicBezTo>
                  <a:cubicBezTo>
                    <a:pt x="38100" y="114261"/>
                    <a:pt x="36830" y="119512"/>
                    <a:pt x="35560" y="124914"/>
                  </a:cubicBezTo>
                  <a:cubicBezTo>
                    <a:pt x="34290" y="130165"/>
                    <a:pt x="22860" y="219141"/>
                    <a:pt x="21590" y="224242"/>
                  </a:cubicBezTo>
                  <a:lnTo>
                    <a:pt x="21590" y="234145"/>
                  </a:lnTo>
                  <a:cubicBezTo>
                    <a:pt x="21590" y="241647"/>
                    <a:pt x="20320" y="249299"/>
                    <a:pt x="20320" y="256801"/>
                  </a:cubicBezTo>
                  <a:cubicBezTo>
                    <a:pt x="20320" y="257852"/>
                    <a:pt x="19050" y="258752"/>
                    <a:pt x="17780" y="268692"/>
                  </a:cubicBezTo>
                  <a:close/>
                </a:path>
              </a:pathLst>
            </a:custGeom>
            <a:solidFill>
              <a:srgbClr val="2F2325"/>
            </a:solidFill>
          </p:spPr>
        </p:sp>
      </p:grpSp>
      <p:pic>
        <p:nvPicPr>
          <p:cNvPr name="Picture 14" id="14"/>
          <p:cNvPicPr>
            <a:picLocks noChangeAspect="true"/>
          </p:cNvPicPr>
          <p:nvPr/>
        </p:nvPicPr>
        <p:blipFill>
          <a:blip r:embed="rId8"/>
          <a:srcRect l="1153" t="0" r="3137" b="0"/>
          <a:stretch>
            <a:fillRect/>
          </a:stretch>
        </p:blipFill>
        <p:spPr>
          <a:xfrm flipH="false" flipV="false" rot="0">
            <a:off x="0" y="2859437"/>
            <a:ext cx="9520799" cy="7427563"/>
          </a:xfrm>
          <a:prstGeom prst="rect">
            <a:avLst/>
          </a:prstGeom>
        </p:spPr>
      </p:pic>
      <p:sp>
        <p:nvSpPr>
          <p:cNvPr name="TextBox 15" id="15"/>
          <p:cNvSpPr txBox="true"/>
          <p:nvPr/>
        </p:nvSpPr>
        <p:spPr>
          <a:xfrm rot="0">
            <a:off x="3554997" y="1633939"/>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2.2.2. Mô hình hóa quy trình nghiệp vụ</a:t>
            </a:r>
          </a:p>
        </p:txBody>
      </p:sp>
      <p:sp>
        <p:nvSpPr>
          <p:cNvPr name="TextBox 16" id="16"/>
          <p:cNvSpPr txBox="true"/>
          <p:nvPr/>
        </p:nvSpPr>
        <p:spPr>
          <a:xfrm rot="0">
            <a:off x="5307934" y="2112366"/>
            <a:ext cx="6928363" cy="834389"/>
          </a:xfrm>
          <a:prstGeom prst="rect">
            <a:avLst/>
          </a:prstGeom>
        </p:spPr>
        <p:txBody>
          <a:bodyPr anchor="t" rtlCol="false" tIns="0" lIns="0" bIns="0" rIns="0">
            <a:spAutoFit/>
          </a:bodyPr>
          <a:lstStyle/>
          <a:p>
            <a:pPr algn="ctr">
              <a:lnSpc>
                <a:spcPts val="3360"/>
              </a:lnSpc>
            </a:pPr>
            <a:r>
              <a:rPr lang="en-US" sz="2400">
                <a:solidFill>
                  <a:srgbClr val="000000"/>
                </a:solidFill>
                <a:latin typeface="Droid Serif"/>
              </a:rPr>
              <a:t>2.2.2.3. Mô hình hóa nghiệp vụ tìm kiếm</a:t>
            </a:r>
          </a:p>
          <a:p>
            <a:pPr algn="ctr">
              <a:lnSpc>
                <a:spcPts val="3360"/>
              </a:lnSpc>
              <a:spcBef>
                <a:spcPct val="0"/>
              </a:spcBef>
            </a:pPr>
          </a:p>
        </p:txBody>
      </p:sp>
      <p:grpSp>
        <p:nvGrpSpPr>
          <p:cNvPr name="Group 17" id="17"/>
          <p:cNvGrpSpPr/>
          <p:nvPr/>
        </p:nvGrpSpPr>
        <p:grpSpPr>
          <a:xfrm rot="0">
            <a:off x="9141613" y="2859437"/>
            <a:ext cx="9146387" cy="1923955"/>
            <a:chOff x="0" y="0"/>
            <a:chExt cx="2951326" cy="620815"/>
          </a:xfrm>
        </p:grpSpPr>
        <p:sp>
          <p:nvSpPr>
            <p:cNvPr name="Freeform 18" id="18"/>
            <p:cNvSpPr/>
            <p:nvPr/>
          </p:nvSpPr>
          <p:spPr>
            <a:xfrm>
              <a:off x="16510" y="11430"/>
              <a:ext cx="2920846" cy="596685"/>
            </a:xfrm>
            <a:custGeom>
              <a:avLst/>
              <a:gdLst/>
              <a:ahLst/>
              <a:cxnLst/>
              <a:rect r="r" b="b" t="t" l="l"/>
              <a:pathLst>
                <a:path h="596685" w="2920846">
                  <a:moveTo>
                    <a:pt x="1270" y="0"/>
                  </a:moveTo>
                  <a:lnTo>
                    <a:pt x="2920846" y="15240"/>
                  </a:lnTo>
                  <a:lnTo>
                    <a:pt x="2889096" y="596685"/>
                  </a:lnTo>
                  <a:lnTo>
                    <a:pt x="1054818" y="596685"/>
                  </a:lnTo>
                  <a:lnTo>
                    <a:pt x="0" y="570015"/>
                  </a:lnTo>
                  <a:lnTo>
                    <a:pt x="11430" y="210601"/>
                  </a:lnTo>
                  <a:close/>
                </a:path>
              </a:pathLst>
            </a:custGeom>
            <a:solidFill>
              <a:srgbClr val="E3FFEA"/>
            </a:solidFill>
          </p:spPr>
        </p:sp>
        <p:sp>
          <p:nvSpPr>
            <p:cNvPr name="Freeform 19" id="19"/>
            <p:cNvSpPr/>
            <p:nvPr/>
          </p:nvSpPr>
          <p:spPr>
            <a:xfrm>
              <a:off x="0" y="-1270"/>
              <a:ext cx="2950056" cy="622085"/>
            </a:xfrm>
            <a:custGeom>
              <a:avLst/>
              <a:gdLst/>
              <a:ahLst/>
              <a:cxnLst/>
              <a:rect r="r" b="b" t="t" l="l"/>
              <a:pathLst>
                <a:path h="622085" w="2950056">
                  <a:moveTo>
                    <a:pt x="2915766" y="596685"/>
                  </a:moveTo>
                  <a:cubicBezTo>
                    <a:pt x="2913226" y="600495"/>
                    <a:pt x="2909416" y="605575"/>
                    <a:pt x="2905606" y="609385"/>
                  </a:cubicBezTo>
                  <a:cubicBezTo>
                    <a:pt x="2901796" y="611925"/>
                    <a:pt x="2896716" y="614465"/>
                    <a:pt x="2892906" y="614465"/>
                  </a:cubicBezTo>
                  <a:cubicBezTo>
                    <a:pt x="2790655" y="613195"/>
                    <a:pt x="2667356" y="619545"/>
                    <a:pt x="2541775" y="622085"/>
                  </a:cubicBezTo>
                  <a:cubicBezTo>
                    <a:pt x="2502958" y="622085"/>
                    <a:pt x="2461859" y="620815"/>
                    <a:pt x="2423043" y="620815"/>
                  </a:cubicBezTo>
                  <a:cubicBezTo>
                    <a:pt x="2336277" y="619545"/>
                    <a:pt x="2249512" y="618275"/>
                    <a:pt x="2162746" y="618275"/>
                  </a:cubicBezTo>
                  <a:lnTo>
                    <a:pt x="1879617" y="618275"/>
                  </a:lnTo>
                  <a:cubicBezTo>
                    <a:pt x="1815684" y="618275"/>
                    <a:pt x="1754035" y="617005"/>
                    <a:pt x="1690103" y="617005"/>
                  </a:cubicBezTo>
                  <a:cubicBezTo>
                    <a:pt x="1635303" y="617005"/>
                    <a:pt x="1578221" y="617005"/>
                    <a:pt x="1523422" y="618275"/>
                  </a:cubicBezTo>
                  <a:lnTo>
                    <a:pt x="1489172" y="618275"/>
                  </a:lnTo>
                  <a:cubicBezTo>
                    <a:pt x="1409257" y="617005"/>
                    <a:pt x="518769" y="615735"/>
                    <a:pt x="438853" y="613195"/>
                  </a:cubicBezTo>
                  <a:cubicBezTo>
                    <a:pt x="390904" y="611925"/>
                    <a:pt x="342954" y="606845"/>
                    <a:pt x="295005" y="604305"/>
                  </a:cubicBezTo>
                  <a:cubicBezTo>
                    <a:pt x="208239" y="599225"/>
                    <a:pt x="121474" y="595415"/>
                    <a:pt x="41910" y="590335"/>
                  </a:cubicBezTo>
                  <a:cubicBezTo>
                    <a:pt x="33020" y="589065"/>
                    <a:pt x="24130" y="586525"/>
                    <a:pt x="16510" y="582715"/>
                  </a:cubicBezTo>
                  <a:cubicBezTo>
                    <a:pt x="5080" y="577635"/>
                    <a:pt x="0" y="566205"/>
                    <a:pt x="1270" y="554774"/>
                  </a:cubicBezTo>
                  <a:cubicBezTo>
                    <a:pt x="2540" y="532129"/>
                    <a:pt x="3810" y="509094"/>
                    <a:pt x="3810" y="486449"/>
                  </a:cubicBezTo>
                  <a:cubicBezTo>
                    <a:pt x="5080" y="463414"/>
                    <a:pt x="17780" y="221739"/>
                    <a:pt x="17780" y="198704"/>
                  </a:cubicBezTo>
                  <a:cubicBezTo>
                    <a:pt x="19050" y="176449"/>
                    <a:pt x="20320" y="154195"/>
                    <a:pt x="19050" y="131550"/>
                  </a:cubicBezTo>
                  <a:cubicBezTo>
                    <a:pt x="17780" y="109296"/>
                    <a:pt x="16510" y="87432"/>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76890"/>
                    <a:pt x="2946246" y="88603"/>
                    <a:pt x="2942436" y="100316"/>
                  </a:cubicBezTo>
                  <a:cubicBezTo>
                    <a:pt x="2938626" y="110077"/>
                    <a:pt x="2937356" y="120228"/>
                    <a:pt x="2936086" y="129988"/>
                  </a:cubicBezTo>
                  <a:cubicBezTo>
                    <a:pt x="2933546" y="146386"/>
                    <a:pt x="2932276" y="162784"/>
                    <a:pt x="2931006" y="179182"/>
                  </a:cubicBezTo>
                  <a:cubicBezTo>
                    <a:pt x="2929736" y="194409"/>
                    <a:pt x="2928466" y="209636"/>
                    <a:pt x="2928466" y="224862"/>
                  </a:cubicBezTo>
                  <a:cubicBezTo>
                    <a:pt x="2928466" y="250240"/>
                    <a:pt x="2917036" y="493867"/>
                    <a:pt x="2915766" y="519245"/>
                  </a:cubicBezTo>
                  <a:cubicBezTo>
                    <a:pt x="2918306" y="535643"/>
                    <a:pt x="2917036" y="552041"/>
                    <a:pt x="2915766" y="596685"/>
                  </a:cubicBezTo>
                  <a:close/>
                  <a:moveTo>
                    <a:pt x="17780" y="566205"/>
                  </a:moveTo>
                  <a:cubicBezTo>
                    <a:pt x="22860" y="567475"/>
                    <a:pt x="29210" y="570015"/>
                    <a:pt x="36830" y="570015"/>
                  </a:cubicBezTo>
                  <a:cubicBezTo>
                    <a:pt x="119191" y="575095"/>
                    <a:pt x="212806" y="580175"/>
                    <a:pt x="304138" y="583985"/>
                  </a:cubicBezTo>
                  <a:cubicBezTo>
                    <a:pt x="347521" y="586525"/>
                    <a:pt x="390904" y="590335"/>
                    <a:pt x="436570" y="591605"/>
                  </a:cubicBezTo>
                  <a:cubicBezTo>
                    <a:pt x="466253" y="592875"/>
                    <a:pt x="1306508" y="589065"/>
                    <a:pt x="1333908" y="590335"/>
                  </a:cubicBezTo>
                  <a:cubicBezTo>
                    <a:pt x="1381857" y="591605"/>
                    <a:pt x="1429806" y="594145"/>
                    <a:pt x="1477756" y="595415"/>
                  </a:cubicBezTo>
                  <a:cubicBezTo>
                    <a:pt x="1500589" y="596685"/>
                    <a:pt x="1521138" y="596685"/>
                    <a:pt x="1543971" y="596685"/>
                  </a:cubicBezTo>
                  <a:cubicBezTo>
                    <a:pt x="1646720" y="596685"/>
                    <a:pt x="1747185" y="595415"/>
                    <a:pt x="1849934" y="596685"/>
                  </a:cubicBezTo>
                  <a:cubicBezTo>
                    <a:pt x="1888750" y="596685"/>
                    <a:pt x="1929849" y="599225"/>
                    <a:pt x="1968666" y="599225"/>
                  </a:cubicBezTo>
                  <a:cubicBezTo>
                    <a:pt x="2028031" y="599225"/>
                    <a:pt x="2085114" y="595415"/>
                    <a:pt x="2144480" y="595415"/>
                  </a:cubicBezTo>
                  <a:cubicBezTo>
                    <a:pt x="2215262" y="595415"/>
                    <a:pt x="2283761" y="596685"/>
                    <a:pt x="2354544" y="596685"/>
                  </a:cubicBezTo>
                  <a:cubicBezTo>
                    <a:pt x="2448159" y="596685"/>
                    <a:pt x="2544058" y="596685"/>
                    <a:pt x="2637673" y="595415"/>
                  </a:cubicBezTo>
                  <a:cubicBezTo>
                    <a:pt x="2722155" y="594145"/>
                    <a:pt x="2804354" y="591605"/>
                    <a:pt x="2877666" y="589065"/>
                  </a:cubicBezTo>
                  <a:cubicBezTo>
                    <a:pt x="2882746" y="589065"/>
                    <a:pt x="2887826" y="586525"/>
                    <a:pt x="2894176" y="585255"/>
                  </a:cubicBezTo>
                  <a:cubicBezTo>
                    <a:pt x="2894176" y="572555"/>
                    <a:pt x="2895446" y="559855"/>
                    <a:pt x="2895446" y="553603"/>
                  </a:cubicBezTo>
                  <a:lnTo>
                    <a:pt x="2895446" y="541499"/>
                  </a:lnTo>
                  <a:cubicBezTo>
                    <a:pt x="2896716" y="521587"/>
                    <a:pt x="2899256" y="501285"/>
                    <a:pt x="2897986" y="481373"/>
                  </a:cubicBezTo>
                  <a:cubicBezTo>
                    <a:pt x="2896716" y="453263"/>
                    <a:pt x="2909416" y="207293"/>
                    <a:pt x="2913226" y="179182"/>
                  </a:cubicBezTo>
                  <a:cubicBezTo>
                    <a:pt x="2915766" y="162784"/>
                    <a:pt x="2918306" y="146386"/>
                    <a:pt x="2918306" y="129988"/>
                  </a:cubicBezTo>
                  <a:cubicBezTo>
                    <a:pt x="2918306" y="116323"/>
                    <a:pt x="2919576" y="103049"/>
                    <a:pt x="2927196" y="89774"/>
                  </a:cubicBezTo>
                  <a:cubicBezTo>
                    <a:pt x="2931006" y="81966"/>
                    <a:pt x="2933546" y="74157"/>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5719"/>
                    <a:pt x="31750" y="88213"/>
                    <a:pt x="34290" y="100316"/>
                  </a:cubicBezTo>
                  <a:cubicBezTo>
                    <a:pt x="36830" y="122180"/>
                    <a:pt x="38100" y="144044"/>
                    <a:pt x="38100" y="165908"/>
                  </a:cubicBezTo>
                  <a:cubicBezTo>
                    <a:pt x="38100" y="179963"/>
                    <a:pt x="36830" y="193628"/>
                    <a:pt x="35560" y="207684"/>
                  </a:cubicBezTo>
                  <a:cubicBezTo>
                    <a:pt x="34290" y="221348"/>
                    <a:pt x="22860" y="452872"/>
                    <a:pt x="21590" y="466147"/>
                  </a:cubicBezTo>
                  <a:lnTo>
                    <a:pt x="21590" y="491915"/>
                  </a:lnTo>
                  <a:cubicBezTo>
                    <a:pt x="21590" y="511436"/>
                    <a:pt x="20320" y="531348"/>
                    <a:pt x="20320" y="550870"/>
                  </a:cubicBezTo>
                  <a:cubicBezTo>
                    <a:pt x="20320" y="553603"/>
                    <a:pt x="19050" y="555945"/>
                    <a:pt x="17780" y="566205"/>
                  </a:cubicBezTo>
                  <a:close/>
                </a:path>
              </a:pathLst>
            </a:custGeom>
            <a:solidFill>
              <a:srgbClr val="2F2325"/>
            </a:solidFill>
          </p:spPr>
        </p:sp>
      </p:grpSp>
      <p:sp>
        <p:nvSpPr>
          <p:cNvPr name="TextBox 20" id="20"/>
          <p:cNvSpPr txBox="true"/>
          <p:nvPr/>
        </p:nvSpPr>
        <p:spPr>
          <a:xfrm rot="0">
            <a:off x="9275604" y="2918180"/>
            <a:ext cx="8881031" cy="1636922"/>
          </a:xfrm>
          <a:prstGeom prst="rect">
            <a:avLst/>
          </a:prstGeom>
        </p:spPr>
        <p:txBody>
          <a:bodyPr anchor="t" rtlCol="false" tIns="0" lIns="0" bIns="0" rIns="0">
            <a:spAutoFit/>
          </a:bodyPr>
          <a:lstStyle/>
          <a:p>
            <a:pPr>
              <a:lnSpc>
                <a:spcPts val="3225"/>
              </a:lnSpc>
              <a:spcBef>
                <a:spcPct val="0"/>
              </a:spcBef>
            </a:pPr>
            <a:r>
              <a:rPr lang="en-US" sz="2304">
                <a:solidFill>
                  <a:srgbClr val="000000"/>
                </a:solidFill>
                <a:latin typeface="Droid Serif Bold"/>
              </a:rPr>
              <a:t>Use case nghiệp vụ: Tìm kiếm</a:t>
            </a:r>
          </a:p>
          <a:p>
            <a:pPr>
              <a:lnSpc>
                <a:spcPts val="3225"/>
              </a:lnSpc>
              <a:spcBef>
                <a:spcPct val="0"/>
              </a:spcBef>
            </a:pPr>
            <a:r>
              <a:rPr lang="en-US" sz="2304">
                <a:solidFill>
                  <a:srgbClr val="000000"/>
                </a:solidFill>
                <a:latin typeface="Droid Serif"/>
              </a:rPr>
              <a:t>Use case bắt đầu khi khách hàng muốn tìm kiếm lịch trình chuyến đi mà mình mong muốn.</a:t>
            </a:r>
          </a:p>
          <a:p>
            <a:pPr>
              <a:lnSpc>
                <a:spcPts val="3225"/>
              </a:lnSpc>
              <a:spcBef>
                <a:spcPct val="0"/>
              </a:spcBef>
            </a:pPr>
            <a:r>
              <a:rPr lang="en-US" sz="2304">
                <a:solidFill>
                  <a:srgbClr val="000000"/>
                </a:solidFill>
                <a:latin typeface="Droid Serif"/>
              </a:rPr>
              <a:t>Use case mô tả quá trình tìm kiếm thông tin lịch trình và giá vé.</a:t>
            </a:r>
          </a:p>
        </p:txBody>
      </p:sp>
      <p:grpSp>
        <p:nvGrpSpPr>
          <p:cNvPr name="Group 21" id="21"/>
          <p:cNvGrpSpPr/>
          <p:nvPr/>
        </p:nvGrpSpPr>
        <p:grpSpPr>
          <a:xfrm rot="0">
            <a:off x="9010248" y="4783392"/>
            <a:ext cx="9146387" cy="3218062"/>
            <a:chOff x="0" y="0"/>
            <a:chExt cx="2951326" cy="1038393"/>
          </a:xfrm>
        </p:grpSpPr>
        <p:sp>
          <p:nvSpPr>
            <p:cNvPr name="Freeform 22" id="22"/>
            <p:cNvSpPr/>
            <p:nvPr/>
          </p:nvSpPr>
          <p:spPr>
            <a:xfrm>
              <a:off x="16510" y="11430"/>
              <a:ext cx="2920846" cy="1014263"/>
            </a:xfrm>
            <a:custGeom>
              <a:avLst/>
              <a:gdLst/>
              <a:ahLst/>
              <a:cxnLst/>
              <a:rect r="r" b="b" t="t" l="l"/>
              <a:pathLst>
                <a:path h="1014263" w="2920846">
                  <a:moveTo>
                    <a:pt x="1270" y="0"/>
                  </a:moveTo>
                  <a:lnTo>
                    <a:pt x="2920846" y="15240"/>
                  </a:lnTo>
                  <a:lnTo>
                    <a:pt x="2889096" y="1014263"/>
                  </a:lnTo>
                  <a:lnTo>
                    <a:pt x="1054818" y="1014263"/>
                  </a:lnTo>
                  <a:lnTo>
                    <a:pt x="0" y="987594"/>
                  </a:lnTo>
                  <a:lnTo>
                    <a:pt x="11430" y="340269"/>
                  </a:lnTo>
                  <a:close/>
                </a:path>
              </a:pathLst>
            </a:custGeom>
            <a:solidFill>
              <a:srgbClr val="E3FFEA"/>
            </a:solidFill>
          </p:spPr>
        </p:sp>
        <p:sp>
          <p:nvSpPr>
            <p:cNvPr name="Freeform 23" id="23"/>
            <p:cNvSpPr/>
            <p:nvPr/>
          </p:nvSpPr>
          <p:spPr>
            <a:xfrm>
              <a:off x="0" y="-1270"/>
              <a:ext cx="2950056" cy="1039664"/>
            </a:xfrm>
            <a:custGeom>
              <a:avLst/>
              <a:gdLst/>
              <a:ahLst/>
              <a:cxnLst/>
              <a:rect r="r" b="b" t="t" l="l"/>
              <a:pathLst>
                <a:path h="1039664" w="2950056">
                  <a:moveTo>
                    <a:pt x="2915766" y="1014264"/>
                  </a:moveTo>
                  <a:cubicBezTo>
                    <a:pt x="2913226" y="1018074"/>
                    <a:pt x="2909416" y="1023154"/>
                    <a:pt x="2905606" y="1026964"/>
                  </a:cubicBezTo>
                  <a:cubicBezTo>
                    <a:pt x="2901796" y="1029504"/>
                    <a:pt x="2896716" y="1032044"/>
                    <a:pt x="2892906" y="1032044"/>
                  </a:cubicBezTo>
                  <a:cubicBezTo>
                    <a:pt x="2790655" y="1030774"/>
                    <a:pt x="2667356" y="1037124"/>
                    <a:pt x="2541775" y="1039664"/>
                  </a:cubicBezTo>
                  <a:cubicBezTo>
                    <a:pt x="2502958" y="1039664"/>
                    <a:pt x="2461859" y="1038394"/>
                    <a:pt x="2423043" y="1038394"/>
                  </a:cubicBezTo>
                  <a:cubicBezTo>
                    <a:pt x="2336277" y="1037124"/>
                    <a:pt x="2249512" y="1035854"/>
                    <a:pt x="2162746" y="1035854"/>
                  </a:cubicBezTo>
                  <a:lnTo>
                    <a:pt x="1879617" y="1035854"/>
                  </a:lnTo>
                  <a:cubicBezTo>
                    <a:pt x="1815684" y="1035854"/>
                    <a:pt x="1754035" y="1034584"/>
                    <a:pt x="1690103" y="1034584"/>
                  </a:cubicBezTo>
                  <a:cubicBezTo>
                    <a:pt x="1635303" y="1034584"/>
                    <a:pt x="1578221" y="1034584"/>
                    <a:pt x="1523422" y="1035854"/>
                  </a:cubicBezTo>
                  <a:lnTo>
                    <a:pt x="1489172" y="1035854"/>
                  </a:lnTo>
                  <a:cubicBezTo>
                    <a:pt x="1409257" y="1034584"/>
                    <a:pt x="518769" y="1033314"/>
                    <a:pt x="438853" y="1030774"/>
                  </a:cubicBezTo>
                  <a:cubicBezTo>
                    <a:pt x="390904" y="1029504"/>
                    <a:pt x="342954" y="1024424"/>
                    <a:pt x="295005" y="1021884"/>
                  </a:cubicBezTo>
                  <a:cubicBezTo>
                    <a:pt x="208239" y="1016804"/>
                    <a:pt x="121474" y="1012994"/>
                    <a:pt x="41910" y="1007914"/>
                  </a:cubicBezTo>
                  <a:cubicBezTo>
                    <a:pt x="33020" y="1006644"/>
                    <a:pt x="24130" y="1004104"/>
                    <a:pt x="16510" y="1000294"/>
                  </a:cubicBezTo>
                  <a:cubicBezTo>
                    <a:pt x="5080" y="995214"/>
                    <a:pt x="0" y="983784"/>
                    <a:pt x="1270" y="970891"/>
                  </a:cubicBezTo>
                  <a:cubicBezTo>
                    <a:pt x="2540" y="928677"/>
                    <a:pt x="3810" y="885736"/>
                    <a:pt x="3810" y="843522"/>
                  </a:cubicBezTo>
                  <a:cubicBezTo>
                    <a:pt x="5080" y="800581"/>
                    <a:pt x="17780" y="350058"/>
                    <a:pt x="17780" y="307116"/>
                  </a:cubicBezTo>
                  <a:cubicBezTo>
                    <a:pt x="19050" y="265631"/>
                    <a:pt x="20320" y="224145"/>
                    <a:pt x="19050" y="181931"/>
                  </a:cubicBezTo>
                  <a:cubicBezTo>
                    <a:pt x="17780" y="140445"/>
                    <a:pt x="16510" y="99687"/>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80036"/>
                    <a:pt x="2946246" y="101870"/>
                    <a:pt x="2942436" y="123705"/>
                  </a:cubicBezTo>
                  <a:cubicBezTo>
                    <a:pt x="2938626" y="141901"/>
                    <a:pt x="2937356" y="160824"/>
                    <a:pt x="2936086" y="179020"/>
                  </a:cubicBezTo>
                  <a:cubicBezTo>
                    <a:pt x="2933546" y="209588"/>
                    <a:pt x="2932276" y="240157"/>
                    <a:pt x="2931006" y="270725"/>
                  </a:cubicBezTo>
                  <a:cubicBezTo>
                    <a:pt x="2929736" y="299110"/>
                    <a:pt x="2928466" y="327495"/>
                    <a:pt x="2928466" y="355881"/>
                  </a:cubicBezTo>
                  <a:cubicBezTo>
                    <a:pt x="2928466" y="403189"/>
                    <a:pt x="2917036" y="857351"/>
                    <a:pt x="2915766" y="904659"/>
                  </a:cubicBezTo>
                  <a:cubicBezTo>
                    <a:pt x="2918306" y="935228"/>
                    <a:pt x="2917036" y="965796"/>
                    <a:pt x="2915766" y="1014263"/>
                  </a:cubicBezTo>
                  <a:close/>
                  <a:moveTo>
                    <a:pt x="17780" y="983783"/>
                  </a:moveTo>
                  <a:cubicBezTo>
                    <a:pt x="22860" y="985053"/>
                    <a:pt x="29210" y="987593"/>
                    <a:pt x="36830" y="987593"/>
                  </a:cubicBezTo>
                  <a:cubicBezTo>
                    <a:pt x="119191" y="992673"/>
                    <a:pt x="212806" y="997753"/>
                    <a:pt x="304138" y="1001563"/>
                  </a:cubicBezTo>
                  <a:cubicBezTo>
                    <a:pt x="347521" y="1004103"/>
                    <a:pt x="390904" y="1007913"/>
                    <a:pt x="436570" y="1009183"/>
                  </a:cubicBezTo>
                  <a:cubicBezTo>
                    <a:pt x="466253" y="1010453"/>
                    <a:pt x="1306508" y="1006643"/>
                    <a:pt x="1333908" y="1007913"/>
                  </a:cubicBezTo>
                  <a:cubicBezTo>
                    <a:pt x="1381857" y="1009183"/>
                    <a:pt x="1429806" y="1011723"/>
                    <a:pt x="1477756" y="1012993"/>
                  </a:cubicBezTo>
                  <a:cubicBezTo>
                    <a:pt x="1500589" y="1014263"/>
                    <a:pt x="1521138" y="1014263"/>
                    <a:pt x="1543971" y="1014263"/>
                  </a:cubicBezTo>
                  <a:cubicBezTo>
                    <a:pt x="1646720" y="1014263"/>
                    <a:pt x="1747185" y="1012993"/>
                    <a:pt x="1849934" y="1014263"/>
                  </a:cubicBezTo>
                  <a:cubicBezTo>
                    <a:pt x="1888750" y="1014263"/>
                    <a:pt x="1929849" y="1016803"/>
                    <a:pt x="1968666" y="1016803"/>
                  </a:cubicBezTo>
                  <a:cubicBezTo>
                    <a:pt x="2028031" y="1016803"/>
                    <a:pt x="2085114" y="1012993"/>
                    <a:pt x="2144480" y="1012993"/>
                  </a:cubicBezTo>
                  <a:cubicBezTo>
                    <a:pt x="2215262" y="1012993"/>
                    <a:pt x="2283761" y="1014263"/>
                    <a:pt x="2354544" y="1014263"/>
                  </a:cubicBezTo>
                  <a:cubicBezTo>
                    <a:pt x="2448159" y="1014263"/>
                    <a:pt x="2544058" y="1014263"/>
                    <a:pt x="2637673" y="1012993"/>
                  </a:cubicBezTo>
                  <a:cubicBezTo>
                    <a:pt x="2722155" y="1011723"/>
                    <a:pt x="2804354" y="1009183"/>
                    <a:pt x="2877666" y="1006643"/>
                  </a:cubicBezTo>
                  <a:cubicBezTo>
                    <a:pt x="2882746" y="1006643"/>
                    <a:pt x="2887826" y="1004103"/>
                    <a:pt x="2894176" y="1002833"/>
                  </a:cubicBezTo>
                  <a:cubicBezTo>
                    <a:pt x="2894176" y="990133"/>
                    <a:pt x="2895446" y="977433"/>
                    <a:pt x="2895446" y="968708"/>
                  </a:cubicBezTo>
                  <a:lnTo>
                    <a:pt x="2895446" y="946145"/>
                  </a:lnTo>
                  <a:cubicBezTo>
                    <a:pt x="2896716" y="909026"/>
                    <a:pt x="2899256" y="871179"/>
                    <a:pt x="2897986" y="834060"/>
                  </a:cubicBezTo>
                  <a:cubicBezTo>
                    <a:pt x="2896716" y="781657"/>
                    <a:pt x="2909416" y="323129"/>
                    <a:pt x="2913226" y="270725"/>
                  </a:cubicBezTo>
                  <a:cubicBezTo>
                    <a:pt x="2915766" y="240157"/>
                    <a:pt x="2918306" y="209588"/>
                    <a:pt x="2918306" y="179019"/>
                  </a:cubicBezTo>
                  <a:cubicBezTo>
                    <a:pt x="2918306" y="153546"/>
                    <a:pt x="2919576" y="128800"/>
                    <a:pt x="2927196" y="104054"/>
                  </a:cubicBezTo>
                  <a:cubicBezTo>
                    <a:pt x="2931006" y="89497"/>
                    <a:pt x="2933546" y="74941"/>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7852"/>
                    <a:pt x="31750" y="101142"/>
                    <a:pt x="34290" y="123705"/>
                  </a:cubicBezTo>
                  <a:cubicBezTo>
                    <a:pt x="36830" y="164463"/>
                    <a:pt x="38100" y="205221"/>
                    <a:pt x="38100" y="245979"/>
                  </a:cubicBezTo>
                  <a:cubicBezTo>
                    <a:pt x="38100" y="272181"/>
                    <a:pt x="36830" y="297655"/>
                    <a:pt x="35560" y="323856"/>
                  </a:cubicBezTo>
                  <a:cubicBezTo>
                    <a:pt x="34290" y="349330"/>
                    <a:pt x="22860" y="780929"/>
                    <a:pt x="21590" y="805675"/>
                  </a:cubicBezTo>
                  <a:lnTo>
                    <a:pt x="21590" y="853711"/>
                  </a:lnTo>
                  <a:cubicBezTo>
                    <a:pt x="21590" y="890103"/>
                    <a:pt x="20320" y="927222"/>
                    <a:pt x="20320" y="963613"/>
                  </a:cubicBezTo>
                  <a:cubicBezTo>
                    <a:pt x="20320" y="968708"/>
                    <a:pt x="19050" y="973074"/>
                    <a:pt x="17780" y="983783"/>
                  </a:cubicBezTo>
                  <a:close/>
                </a:path>
              </a:pathLst>
            </a:custGeom>
            <a:solidFill>
              <a:srgbClr val="2F2325"/>
            </a:solidFill>
          </p:spPr>
        </p:sp>
      </p:grpSp>
      <p:sp>
        <p:nvSpPr>
          <p:cNvPr name="TextBox 24" id="24"/>
          <p:cNvSpPr txBox="true"/>
          <p:nvPr/>
        </p:nvSpPr>
        <p:spPr>
          <a:xfrm rot="0">
            <a:off x="9275604" y="5023870"/>
            <a:ext cx="8881031" cy="2622550"/>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Droid Serif Bold"/>
              </a:rPr>
              <a:t>Các dòng cơ bản:</a:t>
            </a:r>
          </a:p>
          <a:p>
            <a:pPr>
              <a:lnSpc>
                <a:spcPts val="3499"/>
              </a:lnSpc>
              <a:spcBef>
                <a:spcPct val="0"/>
              </a:spcBef>
            </a:pPr>
            <a:r>
              <a:rPr lang="en-US" sz="2499">
                <a:solidFill>
                  <a:srgbClr val="000000"/>
                </a:solidFill>
                <a:latin typeface="Droid Serif"/>
              </a:rPr>
              <a:t>1. Khách hàng cần nhập thông tin vào from tìm kiếm.</a:t>
            </a:r>
          </a:p>
          <a:p>
            <a:pPr>
              <a:lnSpc>
                <a:spcPts val="3499"/>
              </a:lnSpc>
              <a:spcBef>
                <a:spcPct val="0"/>
              </a:spcBef>
            </a:pPr>
            <a:r>
              <a:rPr lang="en-US" sz="2499">
                <a:solidFill>
                  <a:srgbClr val="000000"/>
                </a:solidFill>
                <a:latin typeface="Droid Serif"/>
              </a:rPr>
              <a:t>3. Kiểm tra thông tin và bấm nút tìm kiếm.</a:t>
            </a:r>
          </a:p>
          <a:p>
            <a:pPr>
              <a:lnSpc>
                <a:spcPts val="3499"/>
              </a:lnSpc>
              <a:spcBef>
                <a:spcPct val="0"/>
              </a:spcBef>
            </a:pPr>
            <a:r>
              <a:rPr lang="en-US" sz="2499">
                <a:solidFill>
                  <a:srgbClr val="000000"/>
                </a:solidFill>
                <a:latin typeface="Droid Serif"/>
              </a:rPr>
              <a:t>4. Hệ thống sẽ nhận và kiểm tra thông tin tìm kiếm có trong CSDL.  </a:t>
            </a:r>
          </a:p>
          <a:p>
            <a:pPr>
              <a:lnSpc>
                <a:spcPts val="3499"/>
              </a:lnSpc>
              <a:spcBef>
                <a:spcPct val="0"/>
              </a:spcBef>
            </a:pPr>
            <a:r>
              <a:rPr lang="en-US" sz="2499">
                <a:solidFill>
                  <a:srgbClr val="000000"/>
                </a:solidFill>
                <a:latin typeface="Droid Serif"/>
              </a:rPr>
              <a:t>5. Hệ thống phản hồi cho khách hàng.</a:t>
            </a:r>
          </a:p>
        </p:txBody>
      </p:sp>
      <p:grpSp>
        <p:nvGrpSpPr>
          <p:cNvPr name="Group 25" id="25"/>
          <p:cNvGrpSpPr/>
          <p:nvPr/>
        </p:nvGrpSpPr>
        <p:grpSpPr>
          <a:xfrm rot="0">
            <a:off x="9010248" y="8030029"/>
            <a:ext cx="9146387" cy="1923955"/>
            <a:chOff x="0" y="0"/>
            <a:chExt cx="2951326" cy="620815"/>
          </a:xfrm>
        </p:grpSpPr>
        <p:sp>
          <p:nvSpPr>
            <p:cNvPr name="Freeform 26" id="26"/>
            <p:cNvSpPr/>
            <p:nvPr/>
          </p:nvSpPr>
          <p:spPr>
            <a:xfrm>
              <a:off x="16510" y="11430"/>
              <a:ext cx="2920846" cy="596685"/>
            </a:xfrm>
            <a:custGeom>
              <a:avLst/>
              <a:gdLst/>
              <a:ahLst/>
              <a:cxnLst/>
              <a:rect r="r" b="b" t="t" l="l"/>
              <a:pathLst>
                <a:path h="596685" w="2920846">
                  <a:moveTo>
                    <a:pt x="1270" y="0"/>
                  </a:moveTo>
                  <a:lnTo>
                    <a:pt x="2920846" y="15240"/>
                  </a:lnTo>
                  <a:lnTo>
                    <a:pt x="2889096" y="596685"/>
                  </a:lnTo>
                  <a:lnTo>
                    <a:pt x="1054818" y="596685"/>
                  </a:lnTo>
                  <a:lnTo>
                    <a:pt x="0" y="570015"/>
                  </a:lnTo>
                  <a:lnTo>
                    <a:pt x="11430" y="210601"/>
                  </a:lnTo>
                  <a:close/>
                </a:path>
              </a:pathLst>
            </a:custGeom>
            <a:solidFill>
              <a:srgbClr val="E3FFEA"/>
            </a:solidFill>
          </p:spPr>
        </p:sp>
        <p:sp>
          <p:nvSpPr>
            <p:cNvPr name="Freeform 27" id="27"/>
            <p:cNvSpPr/>
            <p:nvPr/>
          </p:nvSpPr>
          <p:spPr>
            <a:xfrm>
              <a:off x="0" y="-1270"/>
              <a:ext cx="2950056" cy="622085"/>
            </a:xfrm>
            <a:custGeom>
              <a:avLst/>
              <a:gdLst/>
              <a:ahLst/>
              <a:cxnLst/>
              <a:rect r="r" b="b" t="t" l="l"/>
              <a:pathLst>
                <a:path h="622085" w="2950056">
                  <a:moveTo>
                    <a:pt x="2915766" y="596685"/>
                  </a:moveTo>
                  <a:cubicBezTo>
                    <a:pt x="2913226" y="600495"/>
                    <a:pt x="2909416" y="605575"/>
                    <a:pt x="2905606" y="609385"/>
                  </a:cubicBezTo>
                  <a:cubicBezTo>
                    <a:pt x="2901796" y="611925"/>
                    <a:pt x="2896716" y="614465"/>
                    <a:pt x="2892906" y="614465"/>
                  </a:cubicBezTo>
                  <a:cubicBezTo>
                    <a:pt x="2790655" y="613195"/>
                    <a:pt x="2667356" y="619545"/>
                    <a:pt x="2541775" y="622085"/>
                  </a:cubicBezTo>
                  <a:cubicBezTo>
                    <a:pt x="2502958" y="622085"/>
                    <a:pt x="2461859" y="620815"/>
                    <a:pt x="2423043" y="620815"/>
                  </a:cubicBezTo>
                  <a:cubicBezTo>
                    <a:pt x="2336277" y="619545"/>
                    <a:pt x="2249512" y="618275"/>
                    <a:pt x="2162746" y="618275"/>
                  </a:cubicBezTo>
                  <a:lnTo>
                    <a:pt x="1879617" y="618275"/>
                  </a:lnTo>
                  <a:cubicBezTo>
                    <a:pt x="1815684" y="618275"/>
                    <a:pt x="1754035" y="617005"/>
                    <a:pt x="1690103" y="617005"/>
                  </a:cubicBezTo>
                  <a:cubicBezTo>
                    <a:pt x="1635303" y="617005"/>
                    <a:pt x="1578221" y="617005"/>
                    <a:pt x="1523422" y="618275"/>
                  </a:cubicBezTo>
                  <a:lnTo>
                    <a:pt x="1489172" y="618275"/>
                  </a:lnTo>
                  <a:cubicBezTo>
                    <a:pt x="1409257" y="617005"/>
                    <a:pt x="518769" y="615735"/>
                    <a:pt x="438853" y="613195"/>
                  </a:cubicBezTo>
                  <a:cubicBezTo>
                    <a:pt x="390904" y="611925"/>
                    <a:pt x="342954" y="606845"/>
                    <a:pt x="295005" y="604305"/>
                  </a:cubicBezTo>
                  <a:cubicBezTo>
                    <a:pt x="208239" y="599225"/>
                    <a:pt x="121474" y="595415"/>
                    <a:pt x="41910" y="590335"/>
                  </a:cubicBezTo>
                  <a:cubicBezTo>
                    <a:pt x="33020" y="589065"/>
                    <a:pt x="24130" y="586525"/>
                    <a:pt x="16510" y="582715"/>
                  </a:cubicBezTo>
                  <a:cubicBezTo>
                    <a:pt x="5080" y="577635"/>
                    <a:pt x="0" y="566205"/>
                    <a:pt x="1270" y="554774"/>
                  </a:cubicBezTo>
                  <a:cubicBezTo>
                    <a:pt x="2540" y="532129"/>
                    <a:pt x="3810" y="509094"/>
                    <a:pt x="3810" y="486449"/>
                  </a:cubicBezTo>
                  <a:cubicBezTo>
                    <a:pt x="5080" y="463414"/>
                    <a:pt x="17780" y="221739"/>
                    <a:pt x="17780" y="198704"/>
                  </a:cubicBezTo>
                  <a:cubicBezTo>
                    <a:pt x="19050" y="176449"/>
                    <a:pt x="20320" y="154195"/>
                    <a:pt x="19050" y="131550"/>
                  </a:cubicBezTo>
                  <a:cubicBezTo>
                    <a:pt x="17780" y="109296"/>
                    <a:pt x="16510" y="87432"/>
                    <a:pt x="6350" y="48260"/>
                  </a:cubicBezTo>
                  <a:cubicBezTo>
                    <a:pt x="5080" y="35560"/>
                    <a:pt x="2540" y="22860"/>
                    <a:pt x="1270" y="10160"/>
                  </a:cubicBezTo>
                  <a:cubicBezTo>
                    <a:pt x="3810" y="8890"/>
                    <a:pt x="5080" y="7620"/>
                    <a:pt x="6350" y="7620"/>
                  </a:cubicBezTo>
                  <a:cubicBezTo>
                    <a:pt x="34290" y="6350"/>
                    <a:pt x="73525" y="5080"/>
                    <a:pt x="123757" y="3810"/>
                  </a:cubicBezTo>
                  <a:cubicBezTo>
                    <a:pt x="194540" y="1270"/>
                    <a:pt x="267605" y="1270"/>
                    <a:pt x="338388" y="1270"/>
                  </a:cubicBezTo>
                  <a:cubicBezTo>
                    <a:pt x="427437" y="2540"/>
                    <a:pt x="1327058" y="5080"/>
                    <a:pt x="1416106" y="6350"/>
                  </a:cubicBezTo>
                  <a:cubicBezTo>
                    <a:pt x="1502872" y="7620"/>
                    <a:pt x="1589637" y="7620"/>
                    <a:pt x="1676403" y="7620"/>
                  </a:cubicBezTo>
                  <a:cubicBezTo>
                    <a:pt x="1724352" y="7620"/>
                    <a:pt x="1772302" y="7620"/>
                    <a:pt x="1820251" y="8890"/>
                  </a:cubicBezTo>
                  <a:cubicBezTo>
                    <a:pt x="1913866" y="11430"/>
                    <a:pt x="2009765" y="10160"/>
                    <a:pt x="2103381" y="2540"/>
                  </a:cubicBezTo>
                  <a:cubicBezTo>
                    <a:pt x="2142197" y="0"/>
                    <a:pt x="2181013" y="2540"/>
                    <a:pt x="2219829" y="2540"/>
                  </a:cubicBezTo>
                  <a:cubicBezTo>
                    <a:pt x="2306594" y="2540"/>
                    <a:pt x="2393360" y="1270"/>
                    <a:pt x="2480125" y="3810"/>
                  </a:cubicBezTo>
                  <a:cubicBezTo>
                    <a:pt x="2589724" y="6350"/>
                    <a:pt x="2697039" y="13970"/>
                    <a:pt x="2806638" y="17780"/>
                  </a:cubicBezTo>
                  <a:cubicBezTo>
                    <a:pt x="2854587" y="20320"/>
                    <a:pt x="2884016" y="19050"/>
                    <a:pt x="2910686" y="21590"/>
                  </a:cubicBezTo>
                  <a:cubicBezTo>
                    <a:pt x="2919576" y="22860"/>
                    <a:pt x="2928466" y="25400"/>
                    <a:pt x="2937356" y="27940"/>
                  </a:cubicBezTo>
                  <a:cubicBezTo>
                    <a:pt x="2944976" y="30480"/>
                    <a:pt x="2948786" y="36830"/>
                    <a:pt x="2948786" y="46990"/>
                  </a:cubicBezTo>
                  <a:cubicBezTo>
                    <a:pt x="2950056" y="76890"/>
                    <a:pt x="2946246" y="88603"/>
                    <a:pt x="2942436" y="100316"/>
                  </a:cubicBezTo>
                  <a:cubicBezTo>
                    <a:pt x="2938626" y="110077"/>
                    <a:pt x="2937356" y="120228"/>
                    <a:pt x="2936086" y="129988"/>
                  </a:cubicBezTo>
                  <a:cubicBezTo>
                    <a:pt x="2933546" y="146386"/>
                    <a:pt x="2932276" y="162784"/>
                    <a:pt x="2931006" y="179182"/>
                  </a:cubicBezTo>
                  <a:cubicBezTo>
                    <a:pt x="2929736" y="194409"/>
                    <a:pt x="2928466" y="209636"/>
                    <a:pt x="2928466" y="224862"/>
                  </a:cubicBezTo>
                  <a:cubicBezTo>
                    <a:pt x="2928466" y="250240"/>
                    <a:pt x="2917036" y="493867"/>
                    <a:pt x="2915766" y="519245"/>
                  </a:cubicBezTo>
                  <a:cubicBezTo>
                    <a:pt x="2918306" y="535643"/>
                    <a:pt x="2917036" y="552041"/>
                    <a:pt x="2915766" y="596685"/>
                  </a:cubicBezTo>
                  <a:close/>
                  <a:moveTo>
                    <a:pt x="17780" y="566205"/>
                  </a:moveTo>
                  <a:cubicBezTo>
                    <a:pt x="22860" y="567475"/>
                    <a:pt x="29210" y="570015"/>
                    <a:pt x="36830" y="570015"/>
                  </a:cubicBezTo>
                  <a:cubicBezTo>
                    <a:pt x="119191" y="575095"/>
                    <a:pt x="212806" y="580175"/>
                    <a:pt x="304138" y="583985"/>
                  </a:cubicBezTo>
                  <a:cubicBezTo>
                    <a:pt x="347521" y="586525"/>
                    <a:pt x="390904" y="590335"/>
                    <a:pt x="436570" y="591605"/>
                  </a:cubicBezTo>
                  <a:cubicBezTo>
                    <a:pt x="466253" y="592875"/>
                    <a:pt x="1306508" y="589065"/>
                    <a:pt x="1333908" y="590335"/>
                  </a:cubicBezTo>
                  <a:cubicBezTo>
                    <a:pt x="1381857" y="591605"/>
                    <a:pt x="1429806" y="594145"/>
                    <a:pt x="1477756" y="595415"/>
                  </a:cubicBezTo>
                  <a:cubicBezTo>
                    <a:pt x="1500589" y="596685"/>
                    <a:pt x="1521138" y="596685"/>
                    <a:pt x="1543971" y="596685"/>
                  </a:cubicBezTo>
                  <a:cubicBezTo>
                    <a:pt x="1646720" y="596685"/>
                    <a:pt x="1747185" y="595415"/>
                    <a:pt x="1849934" y="596685"/>
                  </a:cubicBezTo>
                  <a:cubicBezTo>
                    <a:pt x="1888750" y="596685"/>
                    <a:pt x="1929849" y="599225"/>
                    <a:pt x="1968666" y="599225"/>
                  </a:cubicBezTo>
                  <a:cubicBezTo>
                    <a:pt x="2028031" y="599225"/>
                    <a:pt x="2085114" y="595415"/>
                    <a:pt x="2144480" y="595415"/>
                  </a:cubicBezTo>
                  <a:cubicBezTo>
                    <a:pt x="2215262" y="595415"/>
                    <a:pt x="2283761" y="596685"/>
                    <a:pt x="2354544" y="596685"/>
                  </a:cubicBezTo>
                  <a:cubicBezTo>
                    <a:pt x="2448159" y="596685"/>
                    <a:pt x="2544058" y="596685"/>
                    <a:pt x="2637673" y="595415"/>
                  </a:cubicBezTo>
                  <a:cubicBezTo>
                    <a:pt x="2722155" y="594145"/>
                    <a:pt x="2804354" y="591605"/>
                    <a:pt x="2877666" y="589065"/>
                  </a:cubicBezTo>
                  <a:cubicBezTo>
                    <a:pt x="2882746" y="589065"/>
                    <a:pt x="2887826" y="586525"/>
                    <a:pt x="2894176" y="585255"/>
                  </a:cubicBezTo>
                  <a:cubicBezTo>
                    <a:pt x="2894176" y="572555"/>
                    <a:pt x="2895446" y="559855"/>
                    <a:pt x="2895446" y="553603"/>
                  </a:cubicBezTo>
                  <a:lnTo>
                    <a:pt x="2895446" y="541499"/>
                  </a:lnTo>
                  <a:cubicBezTo>
                    <a:pt x="2896716" y="521587"/>
                    <a:pt x="2899256" y="501285"/>
                    <a:pt x="2897986" y="481373"/>
                  </a:cubicBezTo>
                  <a:cubicBezTo>
                    <a:pt x="2896716" y="453263"/>
                    <a:pt x="2909416" y="207293"/>
                    <a:pt x="2913226" y="179182"/>
                  </a:cubicBezTo>
                  <a:cubicBezTo>
                    <a:pt x="2915766" y="162784"/>
                    <a:pt x="2918306" y="146386"/>
                    <a:pt x="2918306" y="129988"/>
                  </a:cubicBezTo>
                  <a:cubicBezTo>
                    <a:pt x="2918306" y="116323"/>
                    <a:pt x="2919576" y="103049"/>
                    <a:pt x="2927196" y="89774"/>
                  </a:cubicBezTo>
                  <a:cubicBezTo>
                    <a:pt x="2931006" y="81966"/>
                    <a:pt x="2933546" y="74157"/>
                    <a:pt x="2928466" y="49530"/>
                  </a:cubicBezTo>
                  <a:cubicBezTo>
                    <a:pt x="2920846" y="49530"/>
                    <a:pt x="2914496" y="48260"/>
                    <a:pt x="2906876" y="48260"/>
                  </a:cubicBezTo>
                  <a:cubicBezTo>
                    <a:pt x="2873856" y="45720"/>
                    <a:pt x="2822621" y="45720"/>
                    <a:pt x="2760972" y="40640"/>
                  </a:cubicBezTo>
                  <a:cubicBezTo>
                    <a:pt x="2646806" y="33020"/>
                    <a:pt x="2530358" y="27940"/>
                    <a:pt x="2416193" y="27940"/>
                  </a:cubicBezTo>
                  <a:cubicBezTo>
                    <a:pt x="2336277" y="27940"/>
                    <a:pt x="2254078" y="31750"/>
                    <a:pt x="2174163" y="24130"/>
                  </a:cubicBezTo>
                  <a:lnTo>
                    <a:pt x="2151330" y="24130"/>
                  </a:lnTo>
                  <a:cubicBezTo>
                    <a:pt x="2085114" y="27940"/>
                    <a:pt x="2014332" y="33020"/>
                    <a:pt x="1945833" y="34290"/>
                  </a:cubicBezTo>
                  <a:cubicBezTo>
                    <a:pt x="1870484" y="35560"/>
                    <a:pt x="1797418" y="31750"/>
                    <a:pt x="1722069" y="30480"/>
                  </a:cubicBezTo>
                  <a:cubicBezTo>
                    <a:pt x="1651287" y="29210"/>
                    <a:pt x="1580504" y="27940"/>
                    <a:pt x="1512005" y="27940"/>
                  </a:cubicBezTo>
                  <a:cubicBezTo>
                    <a:pt x="1486889" y="27940"/>
                    <a:pt x="1464056" y="29210"/>
                    <a:pt x="1438939" y="27940"/>
                  </a:cubicBezTo>
                  <a:cubicBezTo>
                    <a:pt x="1352174" y="26670"/>
                    <a:pt x="454836" y="24130"/>
                    <a:pt x="365787" y="24130"/>
                  </a:cubicBezTo>
                  <a:cubicBezTo>
                    <a:pt x="288155" y="22860"/>
                    <a:pt x="210523" y="24130"/>
                    <a:pt x="132890" y="24130"/>
                  </a:cubicBezTo>
                  <a:cubicBezTo>
                    <a:pt x="91791" y="24130"/>
                    <a:pt x="45720" y="24130"/>
                    <a:pt x="21590" y="25400"/>
                  </a:cubicBezTo>
                  <a:cubicBezTo>
                    <a:pt x="20320" y="25400"/>
                    <a:pt x="21590" y="36830"/>
                    <a:pt x="22860" y="41910"/>
                  </a:cubicBezTo>
                  <a:cubicBezTo>
                    <a:pt x="26670" y="75719"/>
                    <a:pt x="31750" y="88213"/>
                    <a:pt x="34290" y="100316"/>
                  </a:cubicBezTo>
                  <a:cubicBezTo>
                    <a:pt x="36830" y="122180"/>
                    <a:pt x="38100" y="144044"/>
                    <a:pt x="38100" y="165908"/>
                  </a:cubicBezTo>
                  <a:cubicBezTo>
                    <a:pt x="38100" y="179963"/>
                    <a:pt x="36830" y="193628"/>
                    <a:pt x="35560" y="207684"/>
                  </a:cubicBezTo>
                  <a:cubicBezTo>
                    <a:pt x="34290" y="221348"/>
                    <a:pt x="22860" y="452872"/>
                    <a:pt x="21590" y="466147"/>
                  </a:cubicBezTo>
                  <a:lnTo>
                    <a:pt x="21590" y="491915"/>
                  </a:lnTo>
                  <a:cubicBezTo>
                    <a:pt x="21590" y="511436"/>
                    <a:pt x="20320" y="531348"/>
                    <a:pt x="20320" y="550870"/>
                  </a:cubicBezTo>
                  <a:cubicBezTo>
                    <a:pt x="20320" y="553603"/>
                    <a:pt x="19050" y="555945"/>
                    <a:pt x="17780" y="566205"/>
                  </a:cubicBezTo>
                  <a:close/>
                </a:path>
              </a:pathLst>
            </a:custGeom>
            <a:solidFill>
              <a:srgbClr val="2F2325"/>
            </a:solidFill>
          </p:spPr>
        </p:sp>
      </p:grpSp>
      <p:sp>
        <p:nvSpPr>
          <p:cNvPr name="TextBox 28" id="28"/>
          <p:cNvSpPr txBox="true"/>
          <p:nvPr/>
        </p:nvSpPr>
        <p:spPr>
          <a:xfrm rot="0">
            <a:off x="9141613" y="8030029"/>
            <a:ext cx="9015023" cy="2044064"/>
          </a:xfrm>
          <a:prstGeom prst="rect">
            <a:avLst/>
          </a:prstGeom>
        </p:spPr>
        <p:txBody>
          <a:bodyPr anchor="t" rtlCol="false" tIns="0" lIns="0" bIns="0" rIns="0">
            <a:spAutoFit/>
          </a:bodyPr>
          <a:lstStyle/>
          <a:p>
            <a:pPr>
              <a:lnSpc>
                <a:spcPts val="3780"/>
              </a:lnSpc>
            </a:pPr>
            <a:r>
              <a:rPr lang="en-US" sz="2700">
                <a:solidFill>
                  <a:srgbClr val="000000"/>
                </a:solidFill>
                <a:latin typeface="Droid Serif Bold"/>
              </a:rPr>
              <a:t>Các dòng thay thế:</a:t>
            </a:r>
          </a:p>
          <a:p>
            <a:pPr>
              <a:lnSpc>
                <a:spcPts val="3220"/>
              </a:lnSpc>
            </a:pPr>
            <a:r>
              <a:rPr lang="en-US" sz="2300">
                <a:solidFill>
                  <a:srgbClr val="000000"/>
                </a:solidFill>
                <a:latin typeface="Droid Serif"/>
              </a:rPr>
              <a:t> Tại bước 4 nếu hành khách nhập thông tin tìm kiếm không có trong CSDL hệ thống sẽ báo lỗi hoặc thông tin tìm kiếm không tồn tại</a:t>
            </a:r>
          </a:p>
          <a:p>
            <a:pPr algn="ctr">
              <a:lnSpc>
                <a:spcPts val="294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3" id="3"/>
          <p:cNvSpPr txBox="true"/>
          <p:nvPr/>
        </p:nvSpPr>
        <p:spPr>
          <a:xfrm rot="0">
            <a:off x="4360313" y="962025"/>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2.2. MÔ HÌNH HÓA NGHIỆP VỤ</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091255" y="842958"/>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133198" y="1426235"/>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431389" y="1595031"/>
            <a:ext cx="11425223" cy="547459"/>
            <a:chOff x="0" y="0"/>
            <a:chExt cx="3239142" cy="155209"/>
          </a:xfrm>
        </p:grpSpPr>
        <p:sp>
          <p:nvSpPr>
            <p:cNvPr name="Freeform 9" id="9"/>
            <p:cNvSpPr/>
            <p:nvPr/>
          </p:nvSpPr>
          <p:spPr>
            <a:xfrm>
              <a:off x="16510" y="11430"/>
              <a:ext cx="3208662" cy="131079"/>
            </a:xfrm>
            <a:custGeom>
              <a:avLst/>
              <a:gdLst/>
              <a:ahLst/>
              <a:cxnLst/>
              <a:rect r="r" b="b" t="t" l="l"/>
              <a:pathLst>
                <a:path h="131079" w="3208662">
                  <a:moveTo>
                    <a:pt x="1270" y="0"/>
                  </a:moveTo>
                  <a:lnTo>
                    <a:pt x="3208662" y="15240"/>
                  </a:lnTo>
                  <a:lnTo>
                    <a:pt x="3176912" y="131079"/>
                  </a:lnTo>
                  <a:lnTo>
                    <a:pt x="1159231" y="131079"/>
                  </a:lnTo>
                  <a:lnTo>
                    <a:pt x="0" y="104409"/>
                  </a:lnTo>
                  <a:lnTo>
                    <a:pt x="11430" y="66018"/>
                  </a:lnTo>
                  <a:close/>
                </a:path>
              </a:pathLst>
            </a:custGeom>
            <a:solidFill>
              <a:srgbClr val="FFC3C7"/>
            </a:solidFill>
          </p:spPr>
        </p:sp>
        <p:sp>
          <p:nvSpPr>
            <p:cNvPr name="Freeform 10" id="10"/>
            <p:cNvSpPr/>
            <p:nvPr/>
          </p:nvSpPr>
          <p:spPr>
            <a:xfrm>
              <a:off x="0" y="-1270"/>
              <a:ext cx="3237872" cy="156479"/>
            </a:xfrm>
            <a:custGeom>
              <a:avLst/>
              <a:gdLst/>
              <a:ahLst/>
              <a:cxnLst/>
              <a:rect r="r" b="b" t="t" l="l"/>
              <a:pathLst>
                <a:path h="156479" w="3237872">
                  <a:moveTo>
                    <a:pt x="3203582" y="131079"/>
                  </a:moveTo>
                  <a:cubicBezTo>
                    <a:pt x="3201042" y="134889"/>
                    <a:pt x="3197232" y="139969"/>
                    <a:pt x="3193422" y="143779"/>
                  </a:cubicBezTo>
                  <a:cubicBezTo>
                    <a:pt x="3189612" y="146319"/>
                    <a:pt x="3184532" y="148859"/>
                    <a:pt x="3180722" y="148859"/>
                  </a:cubicBezTo>
                  <a:cubicBezTo>
                    <a:pt x="3071000" y="147589"/>
                    <a:pt x="2935085" y="153939"/>
                    <a:pt x="2796653" y="156479"/>
                  </a:cubicBezTo>
                  <a:cubicBezTo>
                    <a:pt x="2753865" y="156479"/>
                    <a:pt x="2708560" y="155209"/>
                    <a:pt x="2665772" y="155209"/>
                  </a:cubicBezTo>
                  <a:cubicBezTo>
                    <a:pt x="2570128" y="153939"/>
                    <a:pt x="2474484" y="152669"/>
                    <a:pt x="2378840" y="152669"/>
                  </a:cubicBezTo>
                  <a:lnTo>
                    <a:pt x="2066739" y="152669"/>
                  </a:lnTo>
                  <a:cubicBezTo>
                    <a:pt x="1996265" y="152669"/>
                    <a:pt x="1928307" y="151399"/>
                    <a:pt x="1857833" y="151399"/>
                  </a:cubicBezTo>
                  <a:cubicBezTo>
                    <a:pt x="1797426" y="151399"/>
                    <a:pt x="1734502" y="151399"/>
                    <a:pt x="1674096" y="152669"/>
                  </a:cubicBezTo>
                  <a:lnTo>
                    <a:pt x="1636342" y="152669"/>
                  </a:lnTo>
                  <a:cubicBezTo>
                    <a:pt x="1548249" y="151399"/>
                    <a:pt x="566640" y="150129"/>
                    <a:pt x="478547" y="147589"/>
                  </a:cubicBezTo>
                  <a:cubicBezTo>
                    <a:pt x="425691" y="146319"/>
                    <a:pt x="372836" y="141239"/>
                    <a:pt x="319980" y="138699"/>
                  </a:cubicBezTo>
                  <a:cubicBezTo>
                    <a:pt x="224336" y="133619"/>
                    <a:pt x="128692" y="129809"/>
                    <a:pt x="41910" y="124729"/>
                  </a:cubicBezTo>
                  <a:cubicBezTo>
                    <a:pt x="33020" y="123459"/>
                    <a:pt x="24130" y="120919"/>
                    <a:pt x="16510" y="117109"/>
                  </a:cubicBezTo>
                  <a:cubicBezTo>
                    <a:pt x="5080" y="112029"/>
                    <a:pt x="0" y="100599"/>
                    <a:pt x="1270" y="90797"/>
                  </a:cubicBezTo>
                  <a:cubicBezTo>
                    <a:pt x="2540" y="89971"/>
                    <a:pt x="3810" y="89132"/>
                    <a:pt x="3810" y="88307"/>
                  </a:cubicBezTo>
                  <a:cubicBezTo>
                    <a:pt x="5080" y="87467"/>
                    <a:pt x="17780" y="78661"/>
                    <a:pt x="17780" y="77822"/>
                  </a:cubicBezTo>
                  <a:cubicBezTo>
                    <a:pt x="19050" y="77011"/>
                    <a:pt x="20320" y="76200"/>
                    <a:pt x="19050" y="75375"/>
                  </a:cubicBezTo>
                  <a:cubicBezTo>
                    <a:pt x="17780" y="74564"/>
                    <a:pt x="16510" y="7376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383"/>
                    <a:pt x="3234062" y="73810"/>
                    <a:pt x="3230252" y="74237"/>
                  </a:cubicBezTo>
                  <a:cubicBezTo>
                    <a:pt x="3226442" y="74592"/>
                    <a:pt x="3225172" y="74962"/>
                    <a:pt x="3223902" y="75318"/>
                  </a:cubicBezTo>
                  <a:cubicBezTo>
                    <a:pt x="3221362" y="75915"/>
                    <a:pt x="3220092" y="76513"/>
                    <a:pt x="3218822" y="77110"/>
                  </a:cubicBezTo>
                  <a:cubicBezTo>
                    <a:pt x="3217552" y="77665"/>
                    <a:pt x="3216282" y="78220"/>
                    <a:pt x="3216282" y="78775"/>
                  </a:cubicBezTo>
                  <a:cubicBezTo>
                    <a:pt x="3216282" y="79700"/>
                    <a:pt x="3204852" y="88577"/>
                    <a:pt x="3203582" y="89502"/>
                  </a:cubicBezTo>
                  <a:cubicBezTo>
                    <a:pt x="3206122" y="90099"/>
                    <a:pt x="3204852" y="90697"/>
                    <a:pt x="3203582" y="131079"/>
                  </a:cubicBezTo>
                  <a:close/>
                  <a:moveTo>
                    <a:pt x="17780" y="100599"/>
                  </a:moveTo>
                  <a:cubicBezTo>
                    <a:pt x="22860" y="101869"/>
                    <a:pt x="29210" y="104409"/>
                    <a:pt x="36830" y="104409"/>
                  </a:cubicBezTo>
                  <a:cubicBezTo>
                    <a:pt x="126175" y="109489"/>
                    <a:pt x="229370" y="114569"/>
                    <a:pt x="330047" y="118379"/>
                  </a:cubicBezTo>
                  <a:cubicBezTo>
                    <a:pt x="377869" y="120919"/>
                    <a:pt x="425691" y="124729"/>
                    <a:pt x="476030" y="125999"/>
                  </a:cubicBezTo>
                  <a:cubicBezTo>
                    <a:pt x="508751" y="127269"/>
                    <a:pt x="1434986" y="123459"/>
                    <a:pt x="1465189" y="124729"/>
                  </a:cubicBezTo>
                  <a:cubicBezTo>
                    <a:pt x="1518045" y="125999"/>
                    <a:pt x="1570901" y="128539"/>
                    <a:pt x="1623757" y="129809"/>
                  </a:cubicBezTo>
                  <a:cubicBezTo>
                    <a:pt x="1648926" y="131079"/>
                    <a:pt x="1671579" y="131079"/>
                    <a:pt x="1696748" y="131079"/>
                  </a:cubicBezTo>
                  <a:cubicBezTo>
                    <a:pt x="1810011" y="131079"/>
                    <a:pt x="1920756" y="129809"/>
                    <a:pt x="2034019" y="131079"/>
                  </a:cubicBezTo>
                  <a:cubicBezTo>
                    <a:pt x="2076807" y="131079"/>
                    <a:pt x="2122112" y="133619"/>
                    <a:pt x="2164900" y="133619"/>
                  </a:cubicBezTo>
                  <a:cubicBezTo>
                    <a:pt x="2230341" y="133619"/>
                    <a:pt x="2293264" y="129809"/>
                    <a:pt x="2358705" y="129809"/>
                  </a:cubicBezTo>
                  <a:cubicBezTo>
                    <a:pt x="2436730" y="129809"/>
                    <a:pt x="2512238" y="131079"/>
                    <a:pt x="2590264" y="131079"/>
                  </a:cubicBezTo>
                  <a:cubicBezTo>
                    <a:pt x="2693458" y="131079"/>
                    <a:pt x="2799170" y="131079"/>
                    <a:pt x="2902365" y="129809"/>
                  </a:cubicBezTo>
                  <a:cubicBezTo>
                    <a:pt x="2995492" y="128539"/>
                    <a:pt x="3086102" y="125999"/>
                    <a:pt x="3165482" y="123459"/>
                  </a:cubicBezTo>
                  <a:cubicBezTo>
                    <a:pt x="3170562" y="123459"/>
                    <a:pt x="3175642" y="120919"/>
                    <a:pt x="3181992" y="119649"/>
                  </a:cubicBezTo>
                  <a:cubicBezTo>
                    <a:pt x="3181992" y="106949"/>
                    <a:pt x="3183262" y="94249"/>
                    <a:pt x="3183262" y="90754"/>
                  </a:cubicBezTo>
                  <a:lnTo>
                    <a:pt x="3183262" y="90313"/>
                  </a:lnTo>
                  <a:cubicBezTo>
                    <a:pt x="3184532" y="89587"/>
                    <a:pt x="3187072" y="88847"/>
                    <a:pt x="3185802" y="88122"/>
                  </a:cubicBezTo>
                  <a:cubicBezTo>
                    <a:pt x="3184532" y="87098"/>
                    <a:pt x="3197232" y="78135"/>
                    <a:pt x="3201042" y="77110"/>
                  </a:cubicBezTo>
                  <a:cubicBezTo>
                    <a:pt x="3203582" y="76513"/>
                    <a:pt x="3206122" y="75915"/>
                    <a:pt x="3206122" y="75318"/>
                  </a:cubicBezTo>
                  <a:cubicBezTo>
                    <a:pt x="3206122" y="74820"/>
                    <a:pt x="3207392" y="74336"/>
                    <a:pt x="3215012" y="73853"/>
                  </a:cubicBezTo>
                  <a:cubicBezTo>
                    <a:pt x="3218822" y="73568"/>
                    <a:pt x="3221362" y="73284"/>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340"/>
                    <a:pt x="31750" y="73796"/>
                    <a:pt x="34290" y="74237"/>
                  </a:cubicBezTo>
                  <a:cubicBezTo>
                    <a:pt x="36830" y="75033"/>
                    <a:pt x="38100" y="75830"/>
                    <a:pt x="38100" y="76627"/>
                  </a:cubicBezTo>
                  <a:cubicBezTo>
                    <a:pt x="38100" y="77139"/>
                    <a:pt x="36830" y="77637"/>
                    <a:pt x="35560" y="78149"/>
                  </a:cubicBezTo>
                  <a:cubicBezTo>
                    <a:pt x="34290" y="78647"/>
                    <a:pt x="22860" y="87083"/>
                    <a:pt x="21590" y="87567"/>
                  </a:cubicBezTo>
                  <a:lnTo>
                    <a:pt x="21590" y="88506"/>
                  </a:lnTo>
                  <a:cubicBezTo>
                    <a:pt x="21590" y="89217"/>
                    <a:pt x="20320" y="89943"/>
                    <a:pt x="20320" y="90654"/>
                  </a:cubicBezTo>
                  <a:cubicBezTo>
                    <a:pt x="20320" y="90754"/>
                    <a:pt x="19050" y="90839"/>
                    <a:pt x="17780" y="100599"/>
                  </a:cubicBezTo>
                  <a:close/>
                </a:path>
              </a:pathLst>
            </a:custGeom>
            <a:solidFill>
              <a:srgbClr val="2F2325"/>
            </a:solidFill>
          </p:spPr>
        </p:sp>
      </p:grpSp>
      <p:grpSp>
        <p:nvGrpSpPr>
          <p:cNvPr name="Group 11" id="11"/>
          <p:cNvGrpSpPr/>
          <p:nvPr/>
        </p:nvGrpSpPr>
        <p:grpSpPr>
          <a:xfrm rot="0">
            <a:off x="5349877" y="2142490"/>
            <a:ext cx="6928363" cy="459772"/>
            <a:chOff x="0" y="0"/>
            <a:chExt cx="4871887" cy="323302"/>
          </a:xfrm>
        </p:grpSpPr>
        <p:sp>
          <p:nvSpPr>
            <p:cNvPr name="Freeform 12" id="12"/>
            <p:cNvSpPr/>
            <p:nvPr/>
          </p:nvSpPr>
          <p:spPr>
            <a:xfrm>
              <a:off x="16510" y="11430"/>
              <a:ext cx="4841407" cy="299172"/>
            </a:xfrm>
            <a:custGeom>
              <a:avLst/>
              <a:gdLst/>
              <a:ahLst/>
              <a:cxnLst/>
              <a:rect r="r" b="b" t="t" l="l"/>
              <a:pathLst>
                <a:path h="299172" w="4841407">
                  <a:moveTo>
                    <a:pt x="1270" y="0"/>
                  </a:moveTo>
                  <a:lnTo>
                    <a:pt x="4841407" y="15240"/>
                  </a:lnTo>
                  <a:lnTo>
                    <a:pt x="4809657" y="299172"/>
                  </a:lnTo>
                  <a:lnTo>
                    <a:pt x="1751552" y="299172"/>
                  </a:lnTo>
                  <a:lnTo>
                    <a:pt x="0" y="272502"/>
                  </a:lnTo>
                  <a:lnTo>
                    <a:pt x="11430" y="118215"/>
                  </a:lnTo>
                  <a:close/>
                </a:path>
              </a:pathLst>
            </a:custGeom>
            <a:solidFill>
              <a:srgbClr val="A4EBE1"/>
            </a:solidFill>
          </p:spPr>
        </p:sp>
        <p:sp>
          <p:nvSpPr>
            <p:cNvPr name="Freeform 13" id="13"/>
            <p:cNvSpPr/>
            <p:nvPr/>
          </p:nvSpPr>
          <p:spPr>
            <a:xfrm>
              <a:off x="0" y="-1270"/>
              <a:ext cx="4870617" cy="324573"/>
            </a:xfrm>
            <a:custGeom>
              <a:avLst/>
              <a:gdLst/>
              <a:ahLst/>
              <a:cxnLst/>
              <a:rect r="r" b="b" t="t" l="l"/>
              <a:pathLst>
                <a:path h="324573" w="4870617">
                  <a:moveTo>
                    <a:pt x="4836327" y="299173"/>
                  </a:moveTo>
                  <a:cubicBezTo>
                    <a:pt x="4833787" y="302982"/>
                    <a:pt x="4829977" y="308063"/>
                    <a:pt x="4826167" y="311873"/>
                  </a:cubicBezTo>
                  <a:cubicBezTo>
                    <a:pt x="4822357" y="314413"/>
                    <a:pt x="4817277" y="316952"/>
                    <a:pt x="4813467" y="316952"/>
                  </a:cubicBezTo>
                  <a:cubicBezTo>
                    <a:pt x="4661364" y="315682"/>
                    <a:pt x="4453876" y="322032"/>
                    <a:pt x="4242546" y="324573"/>
                  </a:cubicBezTo>
                  <a:cubicBezTo>
                    <a:pt x="4177226" y="324573"/>
                    <a:pt x="4108063" y="323302"/>
                    <a:pt x="4042743" y="323302"/>
                  </a:cubicBezTo>
                  <a:cubicBezTo>
                    <a:pt x="3896733" y="322032"/>
                    <a:pt x="3750723" y="320763"/>
                    <a:pt x="3604713" y="320763"/>
                  </a:cubicBezTo>
                  <a:lnTo>
                    <a:pt x="3128260" y="320763"/>
                  </a:lnTo>
                  <a:cubicBezTo>
                    <a:pt x="3020673" y="320763"/>
                    <a:pt x="2916930" y="319493"/>
                    <a:pt x="2809343" y="319493"/>
                  </a:cubicBezTo>
                  <a:cubicBezTo>
                    <a:pt x="2717126" y="319493"/>
                    <a:pt x="2621067" y="319493"/>
                    <a:pt x="2528850" y="320763"/>
                  </a:cubicBezTo>
                  <a:lnTo>
                    <a:pt x="2471215" y="320763"/>
                  </a:lnTo>
                  <a:cubicBezTo>
                    <a:pt x="2336732" y="319493"/>
                    <a:pt x="838210" y="318223"/>
                    <a:pt x="703727" y="315682"/>
                  </a:cubicBezTo>
                  <a:cubicBezTo>
                    <a:pt x="623037" y="314413"/>
                    <a:pt x="542348" y="309332"/>
                    <a:pt x="461658" y="306793"/>
                  </a:cubicBezTo>
                  <a:cubicBezTo>
                    <a:pt x="315648" y="301713"/>
                    <a:pt x="169638" y="297902"/>
                    <a:pt x="41910" y="292823"/>
                  </a:cubicBezTo>
                  <a:cubicBezTo>
                    <a:pt x="33020" y="291552"/>
                    <a:pt x="24130" y="289013"/>
                    <a:pt x="16510" y="285202"/>
                  </a:cubicBezTo>
                  <a:cubicBezTo>
                    <a:pt x="5080" y="280123"/>
                    <a:pt x="0" y="268693"/>
                    <a:pt x="1270" y="258302"/>
                  </a:cubicBezTo>
                  <a:cubicBezTo>
                    <a:pt x="2540" y="249599"/>
                    <a:pt x="3810" y="240747"/>
                    <a:pt x="3810" y="232044"/>
                  </a:cubicBezTo>
                  <a:cubicBezTo>
                    <a:pt x="5080" y="223192"/>
                    <a:pt x="17780" y="130315"/>
                    <a:pt x="17780" y="121463"/>
                  </a:cubicBezTo>
                  <a:cubicBezTo>
                    <a:pt x="19050" y="112910"/>
                    <a:pt x="20320" y="104358"/>
                    <a:pt x="19050" y="95655"/>
                  </a:cubicBezTo>
                  <a:cubicBezTo>
                    <a:pt x="17780" y="87103"/>
                    <a:pt x="16510" y="78700"/>
                    <a:pt x="6350" y="48260"/>
                  </a:cubicBezTo>
                  <a:cubicBezTo>
                    <a:pt x="5080" y="35560"/>
                    <a:pt x="2540" y="22860"/>
                    <a:pt x="1270" y="10160"/>
                  </a:cubicBezTo>
                  <a:cubicBezTo>
                    <a:pt x="3810" y="8890"/>
                    <a:pt x="5080" y="7620"/>
                    <a:pt x="6350" y="7620"/>
                  </a:cubicBezTo>
                  <a:cubicBezTo>
                    <a:pt x="34290" y="6350"/>
                    <a:pt x="88949" y="5080"/>
                    <a:pt x="173481" y="3810"/>
                  </a:cubicBezTo>
                  <a:cubicBezTo>
                    <a:pt x="292594" y="1270"/>
                    <a:pt x="415550" y="1270"/>
                    <a:pt x="534663" y="1270"/>
                  </a:cubicBezTo>
                  <a:cubicBezTo>
                    <a:pt x="684515" y="2540"/>
                    <a:pt x="2198407" y="5080"/>
                    <a:pt x="2348259" y="6350"/>
                  </a:cubicBezTo>
                  <a:cubicBezTo>
                    <a:pt x="2494269" y="7620"/>
                    <a:pt x="2640279" y="7620"/>
                    <a:pt x="2786289" y="7620"/>
                  </a:cubicBezTo>
                  <a:cubicBezTo>
                    <a:pt x="2866979" y="7620"/>
                    <a:pt x="2947669" y="7620"/>
                    <a:pt x="3028358" y="8890"/>
                  </a:cubicBezTo>
                  <a:cubicBezTo>
                    <a:pt x="3185895" y="11430"/>
                    <a:pt x="3347274" y="10160"/>
                    <a:pt x="3504811" y="2540"/>
                  </a:cubicBezTo>
                  <a:cubicBezTo>
                    <a:pt x="3570132" y="0"/>
                    <a:pt x="3635452" y="2540"/>
                    <a:pt x="3700772" y="2540"/>
                  </a:cubicBezTo>
                  <a:cubicBezTo>
                    <a:pt x="3846782" y="2540"/>
                    <a:pt x="3992792" y="1270"/>
                    <a:pt x="4138802" y="3810"/>
                  </a:cubicBezTo>
                  <a:cubicBezTo>
                    <a:pt x="4323235" y="6350"/>
                    <a:pt x="4503827" y="13970"/>
                    <a:pt x="4688260" y="17780"/>
                  </a:cubicBezTo>
                  <a:cubicBezTo>
                    <a:pt x="4768950" y="20320"/>
                    <a:pt x="4804577" y="19050"/>
                    <a:pt x="4831247" y="21590"/>
                  </a:cubicBezTo>
                  <a:cubicBezTo>
                    <a:pt x="4840137" y="22860"/>
                    <a:pt x="4849027" y="25400"/>
                    <a:pt x="4857917" y="27940"/>
                  </a:cubicBezTo>
                  <a:cubicBezTo>
                    <a:pt x="4865537" y="30480"/>
                    <a:pt x="4869347" y="36830"/>
                    <a:pt x="4869347" y="46990"/>
                  </a:cubicBezTo>
                  <a:cubicBezTo>
                    <a:pt x="4870617" y="74649"/>
                    <a:pt x="4866807" y="79151"/>
                    <a:pt x="4862997" y="83652"/>
                  </a:cubicBezTo>
                  <a:cubicBezTo>
                    <a:pt x="4859187" y="87403"/>
                    <a:pt x="4857917" y="91304"/>
                    <a:pt x="4856647" y="95055"/>
                  </a:cubicBezTo>
                  <a:cubicBezTo>
                    <a:pt x="4854107" y="101357"/>
                    <a:pt x="4852837" y="107659"/>
                    <a:pt x="4851567" y="113960"/>
                  </a:cubicBezTo>
                  <a:cubicBezTo>
                    <a:pt x="4850297" y="119812"/>
                    <a:pt x="4849027" y="125664"/>
                    <a:pt x="4849027" y="131516"/>
                  </a:cubicBezTo>
                  <a:cubicBezTo>
                    <a:pt x="4849027" y="141268"/>
                    <a:pt x="4837597" y="234895"/>
                    <a:pt x="4836327" y="244648"/>
                  </a:cubicBezTo>
                  <a:cubicBezTo>
                    <a:pt x="4838867" y="250950"/>
                    <a:pt x="4837597" y="257251"/>
                    <a:pt x="4836327" y="299172"/>
                  </a:cubicBezTo>
                  <a:close/>
                  <a:moveTo>
                    <a:pt x="17780" y="268692"/>
                  </a:moveTo>
                  <a:cubicBezTo>
                    <a:pt x="22860" y="269962"/>
                    <a:pt x="29210" y="272502"/>
                    <a:pt x="36830" y="272502"/>
                  </a:cubicBezTo>
                  <a:cubicBezTo>
                    <a:pt x="165796" y="277582"/>
                    <a:pt x="323333" y="282662"/>
                    <a:pt x="477027" y="286472"/>
                  </a:cubicBezTo>
                  <a:cubicBezTo>
                    <a:pt x="550032" y="289012"/>
                    <a:pt x="623037" y="292822"/>
                    <a:pt x="699885" y="294092"/>
                  </a:cubicBezTo>
                  <a:cubicBezTo>
                    <a:pt x="749835" y="295362"/>
                    <a:pt x="2163826" y="291552"/>
                    <a:pt x="2209934" y="292822"/>
                  </a:cubicBezTo>
                  <a:cubicBezTo>
                    <a:pt x="2290624" y="294092"/>
                    <a:pt x="2371314" y="296632"/>
                    <a:pt x="2452003" y="297902"/>
                  </a:cubicBezTo>
                  <a:cubicBezTo>
                    <a:pt x="2490427" y="299172"/>
                    <a:pt x="2525008" y="299172"/>
                    <a:pt x="2563432" y="299172"/>
                  </a:cubicBezTo>
                  <a:cubicBezTo>
                    <a:pt x="2736338" y="299172"/>
                    <a:pt x="2905403" y="297902"/>
                    <a:pt x="3078309" y="299172"/>
                  </a:cubicBezTo>
                  <a:cubicBezTo>
                    <a:pt x="3143629" y="299172"/>
                    <a:pt x="3212792" y="301712"/>
                    <a:pt x="3278112" y="301712"/>
                  </a:cubicBezTo>
                  <a:cubicBezTo>
                    <a:pt x="3378013" y="301712"/>
                    <a:pt x="3474072" y="297902"/>
                    <a:pt x="3573974" y="297902"/>
                  </a:cubicBezTo>
                  <a:cubicBezTo>
                    <a:pt x="3693087" y="297902"/>
                    <a:pt x="3808358" y="299172"/>
                    <a:pt x="3927472" y="299172"/>
                  </a:cubicBezTo>
                  <a:cubicBezTo>
                    <a:pt x="4085009" y="299172"/>
                    <a:pt x="4246388" y="299172"/>
                    <a:pt x="4403925" y="297902"/>
                  </a:cubicBezTo>
                  <a:cubicBezTo>
                    <a:pt x="4546092" y="296632"/>
                    <a:pt x="4684418" y="294092"/>
                    <a:pt x="4798227" y="291552"/>
                  </a:cubicBezTo>
                  <a:cubicBezTo>
                    <a:pt x="4803307" y="291552"/>
                    <a:pt x="4808387" y="289012"/>
                    <a:pt x="4814737" y="287742"/>
                  </a:cubicBezTo>
                  <a:cubicBezTo>
                    <a:pt x="4814737" y="275042"/>
                    <a:pt x="4816007" y="262342"/>
                    <a:pt x="4816007" y="257852"/>
                  </a:cubicBezTo>
                  <a:lnTo>
                    <a:pt x="4816007" y="253200"/>
                  </a:lnTo>
                  <a:cubicBezTo>
                    <a:pt x="4817277" y="245548"/>
                    <a:pt x="4819817" y="237746"/>
                    <a:pt x="4818547" y="230094"/>
                  </a:cubicBezTo>
                  <a:cubicBezTo>
                    <a:pt x="4817277" y="219291"/>
                    <a:pt x="4829977" y="124764"/>
                    <a:pt x="4833787" y="113960"/>
                  </a:cubicBezTo>
                  <a:cubicBezTo>
                    <a:pt x="4836327" y="107659"/>
                    <a:pt x="4838867" y="101357"/>
                    <a:pt x="4838867" y="95055"/>
                  </a:cubicBezTo>
                  <a:cubicBezTo>
                    <a:pt x="4838867" y="89804"/>
                    <a:pt x="4840137" y="84702"/>
                    <a:pt x="4847757" y="79601"/>
                  </a:cubicBezTo>
                  <a:cubicBezTo>
                    <a:pt x="4851567" y="76600"/>
                    <a:pt x="4854107" y="73599"/>
                    <a:pt x="4849027" y="49530"/>
                  </a:cubicBezTo>
                  <a:cubicBezTo>
                    <a:pt x="4841407" y="49530"/>
                    <a:pt x="4835057" y="48260"/>
                    <a:pt x="4827437" y="48260"/>
                  </a:cubicBezTo>
                  <a:cubicBezTo>
                    <a:pt x="4794417" y="45720"/>
                    <a:pt x="4715156" y="45720"/>
                    <a:pt x="4611413" y="40640"/>
                  </a:cubicBezTo>
                  <a:cubicBezTo>
                    <a:pt x="4419294" y="33020"/>
                    <a:pt x="4223334" y="27940"/>
                    <a:pt x="4031216" y="27940"/>
                  </a:cubicBezTo>
                  <a:cubicBezTo>
                    <a:pt x="3896733" y="27940"/>
                    <a:pt x="3758407" y="31750"/>
                    <a:pt x="3623925" y="24130"/>
                  </a:cubicBezTo>
                  <a:lnTo>
                    <a:pt x="3585501" y="24130"/>
                  </a:lnTo>
                  <a:cubicBezTo>
                    <a:pt x="3474072" y="27940"/>
                    <a:pt x="3354959" y="33020"/>
                    <a:pt x="3239688" y="34290"/>
                  </a:cubicBezTo>
                  <a:cubicBezTo>
                    <a:pt x="3112890" y="35560"/>
                    <a:pt x="2989934" y="31750"/>
                    <a:pt x="2863136" y="30480"/>
                  </a:cubicBezTo>
                  <a:cubicBezTo>
                    <a:pt x="2744023" y="29210"/>
                    <a:pt x="2624910" y="27940"/>
                    <a:pt x="2509639" y="27940"/>
                  </a:cubicBezTo>
                  <a:cubicBezTo>
                    <a:pt x="2467373" y="27940"/>
                    <a:pt x="2428949" y="29210"/>
                    <a:pt x="2386683" y="27940"/>
                  </a:cubicBezTo>
                  <a:cubicBezTo>
                    <a:pt x="2240673" y="26670"/>
                    <a:pt x="730624" y="24130"/>
                    <a:pt x="580771" y="24130"/>
                  </a:cubicBezTo>
                  <a:cubicBezTo>
                    <a:pt x="450131" y="22860"/>
                    <a:pt x="319490" y="24130"/>
                    <a:pt x="188850" y="24130"/>
                  </a:cubicBezTo>
                  <a:cubicBezTo>
                    <a:pt x="119687" y="24130"/>
                    <a:pt x="45720" y="24130"/>
                    <a:pt x="21590" y="25400"/>
                  </a:cubicBezTo>
                  <a:cubicBezTo>
                    <a:pt x="20320" y="25400"/>
                    <a:pt x="21590" y="36830"/>
                    <a:pt x="22860" y="41910"/>
                  </a:cubicBezTo>
                  <a:cubicBezTo>
                    <a:pt x="26670" y="74199"/>
                    <a:pt x="31750" y="79000"/>
                    <a:pt x="34290" y="83652"/>
                  </a:cubicBezTo>
                  <a:cubicBezTo>
                    <a:pt x="36830" y="92054"/>
                    <a:pt x="38100" y="100457"/>
                    <a:pt x="38100" y="108859"/>
                  </a:cubicBezTo>
                  <a:cubicBezTo>
                    <a:pt x="38100" y="114261"/>
                    <a:pt x="36830" y="119512"/>
                    <a:pt x="35560" y="124914"/>
                  </a:cubicBezTo>
                  <a:cubicBezTo>
                    <a:pt x="34290" y="130165"/>
                    <a:pt x="22860" y="219141"/>
                    <a:pt x="21590" y="224242"/>
                  </a:cubicBezTo>
                  <a:lnTo>
                    <a:pt x="21590" y="234145"/>
                  </a:lnTo>
                  <a:cubicBezTo>
                    <a:pt x="21590" y="241647"/>
                    <a:pt x="20320" y="249299"/>
                    <a:pt x="20320" y="256801"/>
                  </a:cubicBezTo>
                  <a:cubicBezTo>
                    <a:pt x="20320" y="257852"/>
                    <a:pt x="19050" y="258752"/>
                    <a:pt x="17780" y="268692"/>
                  </a:cubicBezTo>
                  <a:close/>
                </a:path>
              </a:pathLst>
            </a:custGeom>
            <a:solidFill>
              <a:srgbClr val="2F2325"/>
            </a:solidFill>
          </p:spPr>
        </p:sp>
      </p:grpSp>
      <p:sp>
        <p:nvSpPr>
          <p:cNvPr name="TextBox 14" id="14"/>
          <p:cNvSpPr txBox="true"/>
          <p:nvPr/>
        </p:nvSpPr>
        <p:spPr>
          <a:xfrm rot="0">
            <a:off x="5307934" y="2112366"/>
            <a:ext cx="6928363" cy="834389"/>
          </a:xfrm>
          <a:prstGeom prst="rect">
            <a:avLst/>
          </a:prstGeom>
        </p:spPr>
        <p:txBody>
          <a:bodyPr anchor="t" rtlCol="false" tIns="0" lIns="0" bIns="0" rIns="0">
            <a:spAutoFit/>
          </a:bodyPr>
          <a:lstStyle/>
          <a:p>
            <a:pPr algn="ctr">
              <a:lnSpc>
                <a:spcPts val="3360"/>
              </a:lnSpc>
            </a:pPr>
            <a:r>
              <a:rPr lang="en-US" sz="2400">
                <a:solidFill>
                  <a:srgbClr val="000000"/>
                </a:solidFill>
                <a:latin typeface="Droid Serif"/>
              </a:rPr>
              <a:t>2.2.2.4. Mô hình nghiệp vụ thanh toán</a:t>
            </a:r>
          </a:p>
          <a:p>
            <a:pPr algn="ctr">
              <a:lnSpc>
                <a:spcPts val="3360"/>
              </a:lnSpc>
              <a:spcBef>
                <a:spcPct val="0"/>
              </a:spcBef>
            </a:pPr>
          </a:p>
        </p:txBody>
      </p:sp>
      <p:grpSp>
        <p:nvGrpSpPr>
          <p:cNvPr name="Group 15" id="15"/>
          <p:cNvGrpSpPr/>
          <p:nvPr/>
        </p:nvGrpSpPr>
        <p:grpSpPr>
          <a:xfrm rot="0">
            <a:off x="8286426" y="2859437"/>
            <a:ext cx="10001574" cy="1923955"/>
            <a:chOff x="0" y="0"/>
            <a:chExt cx="3227275" cy="620815"/>
          </a:xfrm>
        </p:grpSpPr>
        <p:sp>
          <p:nvSpPr>
            <p:cNvPr name="Freeform 16" id="16"/>
            <p:cNvSpPr/>
            <p:nvPr/>
          </p:nvSpPr>
          <p:spPr>
            <a:xfrm>
              <a:off x="16510" y="11430"/>
              <a:ext cx="3196795" cy="596685"/>
            </a:xfrm>
            <a:custGeom>
              <a:avLst/>
              <a:gdLst/>
              <a:ahLst/>
              <a:cxnLst/>
              <a:rect r="r" b="b" t="t" l="l"/>
              <a:pathLst>
                <a:path h="596685" w="3196795">
                  <a:moveTo>
                    <a:pt x="1270" y="0"/>
                  </a:moveTo>
                  <a:lnTo>
                    <a:pt x="3196795" y="15240"/>
                  </a:lnTo>
                  <a:lnTo>
                    <a:pt x="3165045" y="596685"/>
                  </a:lnTo>
                  <a:lnTo>
                    <a:pt x="1154926" y="596685"/>
                  </a:lnTo>
                  <a:lnTo>
                    <a:pt x="0" y="570015"/>
                  </a:lnTo>
                  <a:lnTo>
                    <a:pt x="11430" y="210601"/>
                  </a:lnTo>
                  <a:close/>
                </a:path>
              </a:pathLst>
            </a:custGeom>
            <a:solidFill>
              <a:srgbClr val="E3FFEA"/>
            </a:solidFill>
          </p:spPr>
        </p:sp>
        <p:sp>
          <p:nvSpPr>
            <p:cNvPr name="Freeform 17" id="17"/>
            <p:cNvSpPr/>
            <p:nvPr/>
          </p:nvSpPr>
          <p:spPr>
            <a:xfrm>
              <a:off x="0" y="-1270"/>
              <a:ext cx="3226005" cy="622085"/>
            </a:xfrm>
            <a:custGeom>
              <a:avLst/>
              <a:gdLst/>
              <a:ahLst/>
              <a:cxnLst/>
              <a:rect r="r" b="b" t="t" l="l"/>
              <a:pathLst>
                <a:path h="622085" w="3226005">
                  <a:moveTo>
                    <a:pt x="3191715" y="596685"/>
                  </a:moveTo>
                  <a:cubicBezTo>
                    <a:pt x="3189175" y="600495"/>
                    <a:pt x="3185365" y="605575"/>
                    <a:pt x="3181555" y="609385"/>
                  </a:cubicBezTo>
                  <a:cubicBezTo>
                    <a:pt x="3177745" y="611925"/>
                    <a:pt x="3172665" y="614465"/>
                    <a:pt x="3168855" y="614465"/>
                  </a:cubicBezTo>
                  <a:cubicBezTo>
                    <a:pt x="3059441" y="613195"/>
                    <a:pt x="2924046" y="619545"/>
                    <a:pt x="2786144" y="622085"/>
                  </a:cubicBezTo>
                  <a:cubicBezTo>
                    <a:pt x="2743520" y="622085"/>
                    <a:pt x="2698388" y="620815"/>
                    <a:pt x="2655764" y="620815"/>
                  </a:cubicBezTo>
                  <a:cubicBezTo>
                    <a:pt x="2560486" y="619545"/>
                    <a:pt x="2465208" y="618275"/>
                    <a:pt x="2369930" y="618275"/>
                  </a:cubicBezTo>
                  <a:lnTo>
                    <a:pt x="2059024" y="618275"/>
                  </a:lnTo>
                  <a:cubicBezTo>
                    <a:pt x="1988819" y="618275"/>
                    <a:pt x="1921121" y="617005"/>
                    <a:pt x="1850917" y="617005"/>
                  </a:cubicBezTo>
                  <a:cubicBezTo>
                    <a:pt x="1790741" y="617005"/>
                    <a:pt x="1728058" y="617005"/>
                    <a:pt x="1667883" y="618275"/>
                  </a:cubicBezTo>
                  <a:lnTo>
                    <a:pt x="1630273" y="618275"/>
                  </a:lnTo>
                  <a:cubicBezTo>
                    <a:pt x="1542518" y="617005"/>
                    <a:pt x="564666" y="615735"/>
                    <a:pt x="476910" y="613195"/>
                  </a:cubicBezTo>
                  <a:cubicBezTo>
                    <a:pt x="424257" y="611925"/>
                    <a:pt x="371603" y="606845"/>
                    <a:pt x="318950" y="604305"/>
                  </a:cubicBezTo>
                  <a:cubicBezTo>
                    <a:pt x="223672" y="599225"/>
                    <a:pt x="128394" y="595415"/>
                    <a:pt x="41910" y="590335"/>
                  </a:cubicBezTo>
                  <a:cubicBezTo>
                    <a:pt x="33020" y="589065"/>
                    <a:pt x="24130" y="586525"/>
                    <a:pt x="16510" y="582715"/>
                  </a:cubicBezTo>
                  <a:cubicBezTo>
                    <a:pt x="5080" y="577635"/>
                    <a:pt x="0" y="566205"/>
                    <a:pt x="1270" y="554774"/>
                  </a:cubicBezTo>
                  <a:cubicBezTo>
                    <a:pt x="2540" y="532129"/>
                    <a:pt x="3810" y="509094"/>
                    <a:pt x="3810" y="486449"/>
                  </a:cubicBezTo>
                  <a:cubicBezTo>
                    <a:pt x="5080" y="463414"/>
                    <a:pt x="17780" y="221739"/>
                    <a:pt x="17780" y="198704"/>
                  </a:cubicBezTo>
                  <a:cubicBezTo>
                    <a:pt x="19050" y="176449"/>
                    <a:pt x="20320" y="154195"/>
                    <a:pt x="19050" y="131550"/>
                  </a:cubicBezTo>
                  <a:cubicBezTo>
                    <a:pt x="17780" y="109296"/>
                    <a:pt x="16510" y="87432"/>
                    <a:pt x="6350" y="48260"/>
                  </a:cubicBezTo>
                  <a:cubicBezTo>
                    <a:pt x="5080" y="35560"/>
                    <a:pt x="2540" y="22860"/>
                    <a:pt x="1270" y="10160"/>
                  </a:cubicBezTo>
                  <a:cubicBezTo>
                    <a:pt x="3810" y="8890"/>
                    <a:pt x="5080" y="7620"/>
                    <a:pt x="6350" y="7620"/>
                  </a:cubicBezTo>
                  <a:cubicBezTo>
                    <a:pt x="34290" y="6350"/>
                    <a:pt x="75741" y="5080"/>
                    <a:pt x="130902" y="3810"/>
                  </a:cubicBezTo>
                  <a:cubicBezTo>
                    <a:pt x="208628" y="1270"/>
                    <a:pt x="288862" y="1270"/>
                    <a:pt x="366589" y="1270"/>
                  </a:cubicBezTo>
                  <a:cubicBezTo>
                    <a:pt x="464374" y="2540"/>
                    <a:pt x="1452254" y="5080"/>
                    <a:pt x="1550039" y="6350"/>
                  </a:cubicBezTo>
                  <a:cubicBezTo>
                    <a:pt x="1645317" y="7620"/>
                    <a:pt x="1740595" y="7620"/>
                    <a:pt x="1835873" y="7620"/>
                  </a:cubicBezTo>
                  <a:cubicBezTo>
                    <a:pt x="1888526" y="7620"/>
                    <a:pt x="1941180" y="7620"/>
                    <a:pt x="1993834" y="8890"/>
                  </a:cubicBezTo>
                  <a:cubicBezTo>
                    <a:pt x="2096633" y="11430"/>
                    <a:pt x="2201940" y="10160"/>
                    <a:pt x="2304740" y="2540"/>
                  </a:cubicBezTo>
                  <a:cubicBezTo>
                    <a:pt x="2347364" y="0"/>
                    <a:pt x="2389989" y="2540"/>
                    <a:pt x="2432613" y="2540"/>
                  </a:cubicBezTo>
                  <a:cubicBezTo>
                    <a:pt x="2527891" y="2540"/>
                    <a:pt x="2623169" y="1270"/>
                    <a:pt x="2718446" y="3810"/>
                  </a:cubicBezTo>
                  <a:cubicBezTo>
                    <a:pt x="2838797" y="6350"/>
                    <a:pt x="2956641" y="13970"/>
                    <a:pt x="3076992" y="17780"/>
                  </a:cubicBezTo>
                  <a:cubicBezTo>
                    <a:pt x="3129645" y="20320"/>
                    <a:pt x="3159965" y="19050"/>
                    <a:pt x="3186635" y="21590"/>
                  </a:cubicBezTo>
                  <a:cubicBezTo>
                    <a:pt x="3195525" y="22860"/>
                    <a:pt x="3204415" y="25400"/>
                    <a:pt x="3213305" y="27940"/>
                  </a:cubicBezTo>
                  <a:cubicBezTo>
                    <a:pt x="3220925" y="30480"/>
                    <a:pt x="3224735" y="36830"/>
                    <a:pt x="3224735" y="46990"/>
                  </a:cubicBezTo>
                  <a:cubicBezTo>
                    <a:pt x="3226005" y="76890"/>
                    <a:pt x="3222195" y="88603"/>
                    <a:pt x="3218385" y="100316"/>
                  </a:cubicBezTo>
                  <a:cubicBezTo>
                    <a:pt x="3214575" y="110077"/>
                    <a:pt x="3213305" y="120228"/>
                    <a:pt x="3212035" y="129988"/>
                  </a:cubicBezTo>
                  <a:cubicBezTo>
                    <a:pt x="3209495" y="146386"/>
                    <a:pt x="3208225" y="162784"/>
                    <a:pt x="3206955" y="179182"/>
                  </a:cubicBezTo>
                  <a:cubicBezTo>
                    <a:pt x="3205685" y="194409"/>
                    <a:pt x="3204415" y="209636"/>
                    <a:pt x="3204415" y="224862"/>
                  </a:cubicBezTo>
                  <a:cubicBezTo>
                    <a:pt x="3204415" y="250240"/>
                    <a:pt x="3192985" y="493867"/>
                    <a:pt x="3191715" y="519245"/>
                  </a:cubicBezTo>
                  <a:cubicBezTo>
                    <a:pt x="3194255" y="535643"/>
                    <a:pt x="3192985" y="552041"/>
                    <a:pt x="3191715" y="596685"/>
                  </a:cubicBezTo>
                  <a:close/>
                  <a:moveTo>
                    <a:pt x="17780" y="566205"/>
                  </a:moveTo>
                  <a:cubicBezTo>
                    <a:pt x="22860" y="567475"/>
                    <a:pt x="29210" y="570015"/>
                    <a:pt x="36830" y="570015"/>
                  </a:cubicBezTo>
                  <a:cubicBezTo>
                    <a:pt x="125887" y="575095"/>
                    <a:pt x="228687" y="580175"/>
                    <a:pt x="328979" y="583985"/>
                  </a:cubicBezTo>
                  <a:cubicBezTo>
                    <a:pt x="376618" y="586525"/>
                    <a:pt x="424257" y="590335"/>
                    <a:pt x="474403" y="591605"/>
                  </a:cubicBezTo>
                  <a:cubicBezTo>
                    <a:pt x="506998" y="592875"/>
                    <a:pt x="1429689" y="589065"/>
                    <a:pt x="1459776" y="590335"/>
                  </a:cubicBezTo>
                  <a:cubicBezTo>
                    <a:pt x="1512430" y="591605"/>
                    <a:pt x="1565083" y="594145"/>
                    <a:pt x="1617737" y="595415"/>
                  </a:cubicBezTo>
                  <a:cubicBezTo>
                    <a:pt x="1642810" y="596685"/>
                    <a:pt x="1665376" y="596685"/>
                    <a:pt x="1690449" y="596685"/>
                  </a:cubicBezTo>
                  <a:cubicBezTo>
                    <a:pt x="1803278" y="596685"/>
                    <a:pt x="1913599" y="595415"/>
                    <a:pt x="2026428" y="596685"/>
                  </a:cubicBezTo>
                  <a:cubicBezTo>
                    <a:pt x="2069053" y="596685"/>
                    <a:pt x="2114184" y="599225"/>
                    <a:pt x="2156809" y="599225"/>
                  </a:cubicBezTo>
                  <a:cubicBezTo>
                    <a:pt x="2221999" y="599225"/>
                    <a:pt x="2284681" y="595415"/>
                    <a:pt x="2349872" y="595415"/>
                  </a:cubicBezTo>
                  <a:cubicBezTo>
                    <a:pt x="2427598" y="595415"/>
                    <a:pt x="2502818" y="596685"/>
                    <a:pt x="2580544" y="596685"/>
                  </a:cubicBezTo>
                  <a:cubicBezTo>
                    <a:pt x="2683344" y="596685"/>
                    <a:pt x="2788651" y="596685"/>
                    <a:pt x="2891451" y="595415"/>
                  </a:cubicBezTo>
                  <a:cubicBezTo>
                    <a:pt x="2984221" y="594145"/>
                    <a:pt x="3074484" y="591605"/>
                    <a:pt x="3153615" y="589065"/>
                  </a:cubicBezTo>
                  <a:cubicBezTo>
                    <a:pt x="3158695" y="589065"/>
                    <a:pt x="3163775" y="586525"/>
                    <a:pt x="3170125" y="585255"/>
                  </a:cubicBezTo>
                  <a:cubicBezTo>
                    <a:pt x="3170125" y="572555"/>
                    <a:pt x="3171395" y="559855"/>
                    <a:pt x="3171395" y="553603"/>
                  </a:cubicBezTo>
                  <a:lnTo>
                    <a:pt x="3171395" y="541499"/>
                  </a:lnTo>
                  <a:cubicBezTo>
                    <a:pt x="3172665" y="521587"/>
                    <a:pt x="3175205" y="501285"/>
                    <a:pt x="3173935" y="481373"/>
                  </a:cubicBezTo>
                  <a:cubicBezTo>
                    <a:pt x="3172665" y="453263"/>
                    <a:pt x="3185365" y="207293"/>
                    <a:pt x="3189175" y="179182"/>
                  </a:cubicBezTo>
                  <a:cubicBezTo>
                    <a:pt x="3191715" y="162784"/>
                    <a:pt x="3194255" y="146386"/>
                    <a:pt x="3194255" y="129988"/>
                  </a:cubicBezTo>
                  <a:cubicBezTo>
                    <a:pt x="3194255" y="116323"/>
                    <a:pt x="3195525" y="103049"/>
                    <a:pt x="3203145" y="89774"/>
                  </a:cubicBezTo>
                  <a:cubicBezTo>
                    <a:pt x="3206955" y="81966"/>
                    <a:pt x="3209495" y="74157"/>
                    <a:pt x="3204415" y="49530"/>
                  </a:cubicBezTo>
                  <a:cubicBezTo>
                    <a:pt x="3196795" y="49530"/>
                    <a:pt x="3190445" y="48260"/>
                    <a:pt x="3182825" y="48260"/>
                  </a:cubicBezTo>
                  <a:cubicBezTo>
                    <a:pt x="3149805" y="45720"/>
                    <a:pt x="3094543" y="45720"/>
                    <a:pt x="3026845" y="40640"/>
                  </a:cubicBezTo>
                  <a:cubicBezTo>
                    <a:pt x="2901480" y="33020"/>
                    <a:pt x="2773607" y="27940"/>
                    <a:pt x="2648242" y="27940"/>
                  </a:cubicBezTo>
                  <a:cubicBezTo>
                    <a:pt x="2560486" y="27940"/>
                    <a:pt x="2470222" y="31750"/>
                    <a:pt x="2382467" y="24130"/>
                  </a:cubicBezTo>
                  <a:lnTo>
                    <a:pt x="2357394" y="24130"/>
                  </a:lnTo>
                  <a:cubicBezTo>
                    <a:pt x="2284681" y="27940"/>
                    <a:pt x="2206955" y="33020"/>
                    <a:pt x="2131736" y="34290"/>
                  </a:cubicBezTo>
                  <a:cubicBezTo>
                    <a:pt x="2048994" y="35560"/>
                    <a:pt x="1968760" y="31750"/>
                    <a:pt x="1886019" y="30480"/>
                  </a:cubicBezTo>
                  <a:cubicBezTo>
                    <a:pt x="1808293" y="29210"/>
                    <a:pt x="1730566" y="27940"/>
                    <a:pt x="1655346" y="27940"/>
                  </a:cubicBezTo>
                  <a:cubicBezTo>
                    <a:pt x="1627766" y="27940"/>
                    <a:pt x="1602693" y="29210"/>
                    <a:pt x="1575113" y="27940"/>
                  </a:cubicBezTo>
                  <a:cubicBezTo>
                    <a:pt x="1479835" y="26670"/>
                    <a:pt x="494462" y="24130"/>
                    <a:pt x="396676" y="24130"/>
                  </a:cubicBezTo>
                  <a:cubicBezTo>
                    <a:pt x="311428" y="22860"/>
                    <a:pt x="226179" y="24130"/>
                    <a:pt x="140931" y="24130"/>
                  </a:cubicBezTo>
                  <a:cubicBezTo>
                    <a:pt x="95799" y="24130"/>
                    <a:pt x="45720" y="24130"/>
                    <a:pt x="21590" y="25400"/>
                  </a:cubicBezTo>
                  <a:cubicBezTo>
                    <a:pt x="20320" y="25400"/>
                    <a:pt x="21590" y="36830"/>
                    <a:pt x="22860" y="41910"/>
                  </a:cubicBezTo>
                  <a:cubicBezTo>
                    <a:pt x="26670" y="75719"/>
                    <a:pt x="31750" y="88213"/>
                    <a:pt x="34290" y="100316"/>
                  </a:cubicBezTo>
                  <a:cubicBezTo>
                    <a:pt x="36830" y="122180"/>
                    <a:pt x="38100" y="144044"/>
                    <a:pt x="38100" y="165908"/>
                  </a:cubicBezTo>
                  <a:cubicBezTo>
                    <a:pt x="38100" y="179963"/>
                    <a:pt x="36830" y="193628"/>
                    <a:pt x="35560" y="207684"/>
                  </a:cubicBezTo>
                  <a:cubicBezTo>
                    <a:pt x="34290" y="221348"/>
                    <a:pt x="22860" y="452872"/>
                    <a:pt x="21590" y="466147"/>
                  </a:cubicBezTo>
                  <a:lnTo>
                    <a:pt x="21590" y="491915"/>
                  </a:lnTo>
                  <a:cubicBezTo>
                    <a:pt x="21590" y="511436"/>
                    <a:pt x="20320" y="531348"/>
                    <a:pt x="20320" y="550870"/>
                  </a:cubicBezTo>
                  <a:cubicBezTo>
                    <a:pt x="20320" y="553603"/>
                    <a:pt x="19050" y="555945"/>
                    <a:pt x="17780" y="566205"/>
                  </a:cubicBezTo>
                  <a:close/>
                </a:path>
              </a:pathLst>
            </a:custGeom>
            <a:solidFill>
              <a:srgbClr val="2F2325"/>
            </a:solidFill>
          </p:spPr>
        </p:sp>
      </p:grpSp>
      <p:grpSp>
        <p:nvGrpSpPr>
          <p:cNvPr name="Group 18" id="18"/>
          <p:cNvGrpSpPr/>
          <p:nvPr/>
        </p:nvGrpSpPr>
        <p:grpSpPr>
          <a:xfrm rot="0">
            <a:off x="8286426" y="4783392"/>
            <a:ext cx="9870210" cy="3218062"/>
            <a:chOff x="0" y="0"/>
            <a:chExt cx="3184886" cy="1038393"/>
          </a:xfrm>
        </p:grpSpPr>
        <p:sp>
          <p:nvSpPr>
            <p:cNvPr name="Freeform 19" id="19"/>
            <p:cNvSpPr/>
            <p:nvPr/>
          </p:nvSpPr>
          <p:spPr>
            <a:xfrm>
              <a:off x="16510" y="11430"/>
              <a:ext cx="3154407" cy="1014263"/>
            </a:xfrm>
            <a:custGeom>
              <a:avLst/>
              <a:gdLst/>
              <a:ahLst/>
              <a:cxnLst/>
              <a:rect r="r" b="b" t="t" l="l"/>
              <a:pathLst>
                <a:path h="1014263" w="3154407">
                  <a:moveTo>
                    <a:pt x="1270" y="0"/>
                  </a:moveTo>
                  <a:lnTo>
                    <a:pt x="3154407" y="15240"/>
                  </a:lnTo>
                  <a:lnTo>
                    <a:pt x="3122657" y="1014263"/>
                  </a:lnTo>
                  <a:lnTo>
                    <a:pt x="1139548" y="1014263"/>
                  </a:lnTo>
                  <a:lnTo>
                    <a:pt x="0" y="987594"/>
                  </a:lnTo>
                  <a:lnTo>
                    <a:pt x="11430" y="340269"/>
                  </a:lnTo>
                  <a:close/>
                </a:path>
              </a:pathLst>
            </a:custGeom>
            <a:solidFill>
              <a:srgbClr val="E3FFEA"/>
            </a:solidFill>
          </p:spPr>
        </p:sp>
        <p:sp>
          <p:nvSpPr>
            <p:cNvPr name="Freeform 20" id="20"/>
            <p:cNvSpPr/>
            <p:nvPr/>
          </p:nvSpPr>
          <p:spPr>
            <a:xfrm>
              <a:off x="0" y="-1270"/>
              <a:ext cx="3183617" cy="1039664"/>
            </a:xfrm>
            <a:custGeom>
              <a:avLst/>
              <a:gdLst/>
              <a:ahLst/>
              <a:cxnLst/>
              <a:rect r="r" b="b" t="t" l="l"/>
              <a:pathLst>
                <a:path h="1039664" w="3183617">
                  <a:moveTo>
                    <a:pt x="3149327" y="1014264"/>
                  </a:moveTo>
                  <a:cubicBezTo>
                    <a:pt x="3146786" y="1018074"/>
                    <a:pt x="3142977" y="1023154"/>
                    <a:pt x="3139167" y="1026964"/>
                  </a:cubicBezTo>
                  <a:cubicBezTo>
                    <a:pt x="3135356" y="1029504"/>
                    <a:pt x="3130277" y="1032044"/>
                    <a:pt x="3126467" y="1032044"/>
                  </a:cubicBezTo>
                  <a:cubicBezTo>
                    <a:pt x="3018153" y="1030774"/>
                    <a:pt x="2884616" y="1037124"/>
                    <a:pt x="2748606" y="1039664"/>
                  </a:cubicBezTo>
                  <a:cubicBezTo>
                    <a:pt x="2706567" y="1039664"/>
                    <a:pt x="2662055" y="1038394"/>
                    <a:pt x="2620016" y="1038394"/>
                  </a:cubicBezTo>
                  <a:cubicBezTo>
                    <a:pt x="2526045" y="1037124"/>
                    <a:pt x="2432075" y="1035854"/>
                    <a:pt x="2338105" y="1035854"/>
                  </a:cubicBezTo>
                  <a:lnTo>
                    <a:pt x="2031465" y="1035854"/>
                  </a:lnTo>
                  <a:cubicBezTo>
                    <a:pt x="1962224" y="1035854"/>
                    <a:pt x="1895455" y="1034584"/>
                    <a:pt x="1826214" y="1034584"/>
                  </a:cubicBezTo>
                  <a:cubicBezTo>
                    <a:pt x="1766865" y="1034584"/>
                    <a:pt x="1705042" y="1034584"/>
                    <a:pt x="1645692" y="1035854"/>
                  </a:cubicBezTo>
                  <a:lnTo>
                    <a:pt x="1608599" y="1035854"/>
                  </a:lnTo>
                  <a:cubicBezTo>
                    <a:pt x="1522048" y="1034584"/>
                    <a:pt x="557616" y="1033314"/>
                    <a:pt x="471065" y="1030774"/>
                  </a:cubicBezTo>
                  <a:cubicBezTo>
                    <a:pt x="419134" y="1029504"/>
                    <a:pt x="367203" y="1024424"/>
                    <a:pt x="315272" y="1021884"/>
                  </a:cubicBezTo>
                  <a:cubicBezTo>
                    <a:pt x="221302" y="1016804"/>
                    <a:pt x="127331" y="1012994"/>
                    <a:pt x="41910" y="1007914"/>
                  </a:cubicBezTo>
                  <a:cubicBezTo>
                    <a:pt x="33020" y="1006644"/>
                    <a:pt x="24130" y="1004104"/>
                    <a:pt x="16510" y="1000294"/>
                  </a:cubicBezTo>
                  <a:cubicBezTo>
                    <a:pt x="5080" y="995214"/>
                    <a:pt x="0" y="983784"/>
                    <a:pt x="1270" y="970891"/>
                  </a:cubicBezTo>
                  <a:cubicBezTo>
                    <a:pt x="2540" y="928677"/>
                    <a:pt x="3810" y="885736"/>
                    <a:pt x="3810" y="843522"/>
                  </a:cubicBezTo>
                  <a:cubicBezTo>
                    <a:pt x="5080" y="800581"/>
                    <a:pt x="17780" y="350058"/>
                    <a:pt x="17780" y="307116"/>
                  </a:cubicBezTo>
                  <a:cubicBezTo>
                    <a:pt x="19050" y="265631"/>
                    <a:pt x="20320" y="224145"/>
                    <a:pt x="19050" y="181931"/>
                  </a:cubicBezTo>
                  <a:cubicBezTo>
                    <a:pt x="17780" y="140445"/>
                    <a:pt x="16510" y="99687"/>
                    <a:pt x="6350" y="48260"/>
                  </a:cubicBezTo>
                  <a:cubicBezTo>
                    <a:pt x="5080" y="35560"/>
                    <a:pt x="2540" y="22860"/>
                    <a:pt x="1270" y="10160"/>
                  </a:cubicBezTo>
                  <a:cubicBezTo>
                    <a:pt x="3810" y="8890"/>
                    <a:pt x="5080" y="7620"/>
                    <a:pt x="6350" y="7620"/>
                  </a:cubicBezTo>
                  <a:cubicBezTo>
                    <a:pt x="34290" y="6350"/>
                    <a:pt x="75400" y="5080"/>
                    <a:pt x="129804" y="3810"/>
                  </a:cubicBezTo>
                  <a:cubicBezTo>
                    <a:pt x="206464" y="1270"/>
                    <a:pt x="285597" y="1270"/>
                    <a:pt x="362257" y="1270"/>
                  </a:cubicBezTo>
                  <a:cubicBezTo>
                    <a:pt x="458700" y="2540"/>
                    <a:pt x="1433023" y="5080"/>
                    <a:pt x="1529466" y="6350"/>
                  </a:cubicBezTo>
                  <a:cubicBezTo>
                    <a:pt x="1623436" y="7620"/>
                    <a:pt x="1717407" y="7620"/>
                    <a:pt x="1811377" y="7620"/>
                  </a:cubicBezTo>
                  <a:cubicBezTo>
                    <a:pt x="1863308" y="7620"/>
                    <a:pt x="1915239" y="7620"/>
                    <a:pt x="1967170" y="8890"/>
                  </a:cubicBezTo>
                  <a:cubicBezTo>
                    <a:pt x="2068559" y="11430"/>
                    <a:pt x="2172420" y="10160"/>
                    <a:pt x="2273809" y="2540"/>
                  </a:cubicBezTo>
                  <a:cubicBezTo>
                    <a:pt x="2315849" y="0"/>
                    <a:pt x="2357888" y="2540"/>
                    <a:pt x="2399927" y="2540"/>
                  </a:cubicBezTo>
                  <a:cubicBezTo>
                    <a:pt x="2493898" y="2540"/>
                    <a:pt x="2587868" y="1270"/>
                    <a:pt x="2681838" y="3810"/>
                  </a:cubicBezTo>
                  <a:cubicBezTo>
                    <a:pt x="2800537" y="6350"/>
                    <a:pt x="2916764" y="13970"/>
                    <a:pt x="3035463" y="17780"/>
                  </a:cubicBezTo>
                  <a:cubicBezTo>
                    <a:pt x="3087394" y="20320"/>
                    <a:pt x="3117576" y="19050"/>
                    <a:pt x="3144246" y="21590"/>
                  </a:cubicBezTo>
                  <a:cubicBezTo>
                    <a:pt x="3153136" y="22860"/>
                    <a:pt x="3162026" y="25400"/>
                    <a:pt x="3170917" y="27940"/>
                  </a:cubicBezTo>
                  <a:cubicBezTo>
                    <a:pt x="3178536" y="30480"/>
                    <a:pt x="3182346" y="36830"/>
                    <a:pt x="3182346" y="46990"/>
                  </a:cubicBezTo>
                  <a:cubicBezTo>
                    <a:pt x="3183617" y="80036"/>
                    <a:pt x="3179806" y="101870"/>
                    <a:pt x="3175996" y="123705"/>
                  </a:cubicBezTo>
                  <a:cubicBezTo>
                    <a:pt x="3172186" y="141901"/>
                    <a:pt x="3170917" y="160824"/>
                    <a:pt x="3169646" y="179020"/>
                  </a:cubicBezTo>
                  <a:cubicBezTo>
                    <a:pt x="3167106" y="209588"/>
                    <a:pt x="3165836" y="240157"/>
                    <a:pt x="3164567" y="270725"/>
                  </a:cubicBezTo>
                  <a:cubicBezTo>
                    <a:pt x="3163296" y="299110"/>
                    <a:pt x="3162026" y="327495"/>
                    <a:pt x="3162026" y="355881"/>
                  </a:cubicBezTo>
                  <a:cubicBezTo>
                    <a:pt x="3162026" y="403189"/>
                    <a:pt x="3150596" y="857351"/>
                    <a:pt x="3149326" y="904659"/>
                  </a:cubicBezTo>
                  <a:cubicBezTo>
                    <a:pt x="3151867" y="935228"/>
                    <a:pt x="3150596" y="965796"/>
                    <a:pt x="3149326" y="1014263"/>
                  </a:cubicBezTo>
                  <a:close/>
                  <a:moveTo>
                    <a:pt x="17780" y="983783"/>
                  </a:moveTo>
                  <a:cubicBezTo>
                    <a:pt x="22860" y="985053"/>
                    <a:pt x="29210" y="987593"/>
                    <a:pt x="36830" y="987593"/>
                  </a:cubicBezTo>
                  <a:cubicBezTo>
                    <a:pt x="124858" y="992673"/>
                    <a:pt x="226247" y="997753"/>
                    <a:pt x="325163" y="1001563"/>
                  </a:cubicBezTo>
                  <a:cubicBezTo>
                    <a:pt x="372148" y="1004103"/>
                    <a:pt x="419134" y="1007913"/>
                    <a:pt x="468592" y="1009183"/>
                  </a:cubicBezTo>
                  <a:cubicBezTo>
                    <a:pt x="500739" y="1010453"/>
                    <a:pt x="1410767" y="1006643"/>
                    <a:pt x="1440442" y="1007913"/>
                  </a:cubicBezTo>
                  <a:cubicBezTo>
                    <a:pt x="1492373" y="1009183"/>
                    <a:pt x="1544304" y="1011723"/>
                    <a:pt x="1596234" y="1012993"/>
                  </a:cubicBezTo>
                  <a:cubicBezTo>
                    <a:pt x="1620963" y="1014263"/>
                    <a:pt x="1643220" y="1014263"/>
                    <a:pt x="1667949" y="1014263"/>
                  </a:cubicBezTo>
                  <a:cubicBezTo>
                    <a:pt x="1779229" y="1014263"/>
                    <a:pt x="1888037" y="1012993"/>
                    <a:pt x="1999317" y="1014263"/>
                  </a:cubicBezTo>
                  <a:cubicBezTo>
                    <a:pt x="2041357" y="1014263"/>
                    <a:pt x="2085869" y="1016803"/>
                    <a:pt x="2127908" y="1016803"/>
                  </a:cubicBezTo>
                  <a:cubicBezTo>
                    <a:pt x="2192204" y="1016803"/>
                    <a:pt x="2254026" y="1012993"/>
                    <a:pt x="2318321" y="1012993"/>
                  </a:cubicBezTo>
                  <a:cubicBezTo>
                    <a:pt x="2394982" y="1012993"/>
                    <a:pt x="2469168" y="1014263"/>
                    <a:pt x="2545829" y="1014263"/>
                  </a:cubicBezTo>
                  <a:cubicBezTo>
                    <a:pt x="2647217" y="1014263"/>
                    <a:pt x="2751079" y="1014263"/>
                    <a:pt x="2852468" y="1012993"/>
                  </a:cubicBezTo>
                  <a:cubicBezTo>
                    <a:pt x="2943965" y="1011723"/>
                    <a:pt x="3032990" y="1009183"/>
                    <a:pt x="3111226" y="1006643"/>
                  </a:cubicBezTo>
                  <a:cubicBezTo>
                    <a:pt x="3116306" y="1006643"/>
                    <a:pt x="3121386" y="1004103"/>
                    <a:pt x="3127736" y="1002833"/>
                  </a:cubicBezTo>
                  <a:cubicBezTo>
                    <a:pt x="3127736" y="990133"/>
                    <a:pt x="3129006" y="977433"/>
                    <a:pt x="3129006" y="968708"/>
                  </a:cubicBezTo>
                  <a:lnTo>
                    <a:pt x="3129006" y="946145"/>
                  </a:lnTo>
                  <a:cubicBezTo>
                    <a:pt x="3130276" y="909026"/>
                    <a:pt x="3132817" y="871179"/>
                    <a:pt x="3131546" y="834060"/>
                  </a:cubicBezTo>
                  <a:cubicBezTo>
                    <a:pt x="3130276" y="781657"/>
                    <a:pt x="3142976" y="323129"/>
                    <a:pt x="3146786" y="270725"/>
                  </a:cubicBezTo>
                  <a:cubicBezTo>
                    <a:pt x="3149326" y="240157"/>
                    <a:pt x="3151867" y="209588"/>
                    <a:pt x="3151867" y="179019"/>
                  </a:cubicBezTo>
                  <a:cubicBezTo>
                    <a:pt x="3151867" y="153546"/>
                    <a:pt x="3153136" y="128800"/>
                    <a:pt x="3160756" y="104054"/>
                  </a:cubicBezTo>
                  <a:cubicBezTo>
                    <a:pt x="3164567" y="89497"/>
                    <a:pt x="3167106" y="74941"/>
                    <a:pt x="3162026" y="49530"/>
                  </a:cubicBezTo>
                  <a:cubicBezTo>
                    <a:pt x="3154406" y="49530"/>
                    <a:pt x="3148056" y="48260"/>
                    <a:pt x="3140436" y="48260"/>
                  </a:cubicBezTo>
                  <a:cubicBezTo>
                    <a:pt x="3107417" y="45720"/>
                    <a:pt x="3052773" y="45720"/>
                    <a:pt x="2986005" y="40640"/>
                  </a:cubicBezTo>
                  <a:cubicBezTo>
                    <a:pt x="2862360" y="33020"/>
                    <a:pt x="2736242" y="27940"/>
                    <a:pt x="2612597" y="27940"/>
                  </a:cubicBezTo>
                  <a:cubicBezTo>
                    <a:pt x="2526045" y="27940"/>
                    <a:pt x="2437021" y="31750"/>
                    <a:pt x="2350469" y="24130"/>
                  </a:cubicBezTo>
                  <a:lnTo>
                    <a:pt x="2325740" y="24130"/>
                  </a:lnTo>
                  <a:cubicBezTo>
                    <a:pt x="2254026" y="27940"/>
                    <a:pt x="2177366" y="33020"/>
                    <a:pt x="2103179" y="34290"/>
                  </a:cubicBezTo>
                  <a:cubicBezTo>
                    <a:pt x="2021573" y="35560"/>
                    <a:pt x="1942441" y="31750"/>
                    <a:pt x="1860835" y="30480"/>
                  </a:cubicBezTo>
                  <a:cubicBezTo>
                    <a:pt x="1784175" y="29210"/>
                    <a:pt x="1707515" y="27940"/>
                    <a:pt x="1633328" y="27940"/>
                  </a:cubicBezTo>
                  <a:cubicBezTo>
                    <a:pt x="1606126" y="27940"/>
                    <a:pt x="1581397" y="29210"/>
                    <a:pt x="1554195" y="27940"/>
                  </a:cubicBezTo>
                  <a:cubicBezTo>
                    <a:pt x="1460225" y="26670"/>
                    <a:pt x="488375" y="24130"/>
                    <a:pt x="391932" y="24130"/>
                  </a:cubicBezTo>
                  <a:cubicBezTo>
                    <a:pt x="307853" y="22860"/>
                    <a:pt x="223774" y="24130"/>
                    <a:pt x="139696" y="24130"/>
                  </a:cubicBezTo>
                  <a:cubicBezTo>
                    <a:pt x="95183" y="24130"/>
                    <a:pt x="45720" y="24130"/>
                    <a:pt x="21590" y="25400"/>
                  </a:cubicBezTo>
                  <a:cubicBezTo>
                    <a:pt x="20320" y="25400"/>
                    <a:pt x="21590" y="36830"/>
                    <a:pt x="22860" y="41910"/>
                  </a:cubicBezTo>
                  <a:cubicBezTo>
                    <a:pt x="26670" y="77852"/>
                    <a:pt x="31750" y="101142"/>
                    <a:pt x="34290" y="123705"/>
                  </a:cubicBezTo>
                  <a:cubicBezTo>
                    <a:pt x="36830" y="164463"/>
                    <a:pt x="38100" y="205221"/>
                    <a:pt x="38100" y="245979"/>
                  </a:cubicBezTo>
                  <a:cubicBezTo>
                    <a:pt x="38100" y="272181"/>
                    <a:pt x="36830" y="297655"/>
                    <a:pt x="35560" y="323856"/>
                  </a:cubicBezTo>
                  <a:cubicBezTo>
                    <a:pt x="34290" y="349330"/>
                    <a:pt x="22860" y="780929"/>
                    <a:pt x="21590" y="805675"/>
                  </a:cubicBezTo>
                  <a:lnTo>
                    <a:pt x="21590" y="853711"/>
                  </a:lnTo>
                  <a:cubicBezTo>
                    <a:pt x="21590" y="890103"/>
                    <a:pt x="20320" y="927222"/>
                    <a:pt x="20320" y="963613"/>
                  </a:cubicBezTo>
                  <a:cubicBezTo>
                    <a:pt x="20320" y="968708"/>
                    <a:pt x="19050" y="973074"/>
                    <a:pt x="17780" y="983783"/>
                  </a:cubicBezTo>
                  <a:close/>
                </a:path>
              </a:pathLst>
            </a:custGeom>
            <a:solidFill>
              <a:srgbClr val="2F2325"/>
            </a:solidFill>
          </p:spPr>
        </p:sp>
      </p:grpSp>
      <p:grpSp>
        <p:nvGrpSpPr>
          <p:cNvPr name="Group 21" id="21"/>
          <p:cNvGrpSpPr/>
          <p:nvPr/>
        </p:nvGrpSpPr>
        <p:grpSpPr>
          <a:xfrm rot="0">
            <a:off x="8286426" y="8030029"/>
            <a:ext cx="9870210" cy="2256971"/>
            <a:chOff x="0" y="0"/>
            <a:chExt cx="3184886" cy="728272"/>
          </a:xfrm>
        </p:grpSpPr>
        <p:sp>
          <p:nvSpPr>
            <p:cNvPr name="Freeform 22" id="22"/>
            <p:cNvSpPr/>
            <p:nvPr/>
          </p:nvSpPr>
          <p:spPr>
            <a:xfrm>
              <a:off x="16510" y="11430"/>
              <a:ext cx="3154407" cy="704142"/>
            </a:xfrm>
            <a:custGeom>
              <a:avLst/>
              <a:gdLst/>
              <a:ahLst/>
              <a:cxnLst/>
              <a:rect r="r" b="b" t="t" l="l"/>
              <a:pathLst>
                <a:path h="704142" w="3154407">
                  <a:moveTo>
                    <a:pt x="1270" y="0"/>
                  </a:moveTo>
                  <a:lnTo>
                    <a:pt x="3154407" y="15240"/>
                  </a:lnTo>
                  <a:lnTo>
                    <a:pt x="3122657" y="704142"/>
                  </a:lnTo>
                  <a:lnTo>
                    <a:pt x="1139548" y="704142"/>
                  </a:lnTo>
                  <a:lnTo>
                    <a:pt x="0" y="677472"/>
                  </a:lnTo>
                  <a:lnTo>
                    <a:pt x="11430" y="243969"/>
                  </a:lnTo>
                  <a:close/>
                </a:path>
              </a:pathLst>
            </a:custGeom>
            <a:solidFill>
              <a:srgbClr val="E3FFEA"/>
            </a:solidFill>
          </p:spPr>
        </p:sp>
        <p:sp>
          <p:nvSpPr>
            <p:cNvPr name="Freeform 23" id="23"/>
            <p:cNvSpPr/>
            <p:nvPr/>
          </p:nvSpPr>
          <p:spPr>
            <a:xfrm>
              <a:off x="0" y="-1270"/>
              <a:ext cx="3183617" cy="729542"/>
            </a:xfrm>
            <a:custGeom>
              <a:avLst/>
              <a:gdLst/>
              <a:ahLst/>
              <a:cxnLst/>
              <a:rect r="r" b="b" t="t" l="l"/>
              <a:pathLst>
                <a:path h="729542" w="3183617">
                  <a:moveTo>
                    <a:pt x="3149327" y="704142"/>
                  </a:moveTo>
                  <a:cubicBezTo>
                    <a:pt x="3146786" y="707952"/>
                    <a:pt x="3142977" y="713032"/>
                    <a:pt x="3139167" y="716842"/>
                  </a:cubicBezTo>
                  <a:cubicBezTo>
                    <a:pt x="3135356" y="719382"/>
                    <a:pt x="3130277" y="721922"/>
                    <a:pt x="3126467" y="721922"/>
                  </a:cubicBezTo>
                  <a:cubicBezTo>
                    <a:pt x="3018153" y="720652"/>
                    <a:pt x="2884616" y="727002"/>
                    <a:pt x="2748606" y="729542"/>
                  </a:cubicBezTo>
                  <a:cubicBezTo>
                    <a:pt x="2706567" y="729542"/>
                    <a:pt x="2662055" y="728272"/>
                    <a:pt x="2620016" y="728272"/>
                  </a:cubicBezTo>
                  <a:cubicBezTo>
                    <a:pt x="2526045" y="727002"/>
                    <a:pt x="2432075" y="725732"/>
                    <a:pt x="2338105" y="725732"/>
                  </a:cubicBezTo>
                  <a:lnTo>
                    <a:pt x="2031465" y="725732"/>
                  </a:lnTo>
                  <a:cubicBezTo>
                    <a:pt x="1962224" y="725732"/>
                    <a:pt x="1895455" y="724462"/>
                    <a:pt x="1826214" y="724462"/>
                  </a:cubicBezTo>
                  <a:cubicBezTo>
                    <a:pt x="1766865" y="724462"/>
                    <a:pt x="1705042" y="724462"/>
                    <a:pt x="1645692" y="725732"/>
                  </a:cubicBezTo>
                  <a:lnTo>
                    <a:pt x="1608599" y="725732"/>
                  </a:lnTo>
                  <a:cubicBezTo>
                    <a:pt x="1522048" y="724462"/>
                    <a:pt x="557616" y="723192"/>
                    <a:pt x="471065" y="720652"/>
                  </a:cubicBezTo>
                  <a:cubicBezTo>
                    <a:pt x="419134" y="719382"/>
                    <a:pt x="367203" y="714302"/>
                    <a:pt x="315272" y="711762"/>
                  </a:cubicBezTo>
                  <a:cubicBezTo>
                    <a:pt x="221302" y="706682"/>
                    <a:pt x="127331" y="702872"/>
                    <a:pt x="41910" y="697792"/>
                  </a:cubicBezTo>
                  <a:cubicBezTo>
                    <a:pt x="33020" y="696522"/>
                    <a:pt x="24130" y="693982"/>
                    <a:pt x="16510" y="690172"/>
                  </a:cubicBezTo>
                  <a:cubicBezTo>
                    <a:pt x="5080" y="685092"/>
                    <a:pt x="0" y="673662"/>
                    <a:pt x="1270" y="661855"/>
                  </a:cubicBezTo>
                  <a:cubicBezTo>
                    <a:pt x="2540" y="634174"/>
                    <a:pt x="3810" y="606016"/>
                    <a:pt x="3810" y="578336"/>
                  </a:cubicBezTo>
                  <a:cubicBezTo>
                    <a:pt x="5080" y="550178"/>
                    <a:pt x="17780" y="254760"/>
                    <a:pt x="17780" y="226602"/>
                  </a:cubicBezTo>
                  <a:cubicBezTo>
                    <a:pt x="19050" y="199399"/>
                    <a:pt x="20320" y="172195"/>
                    <a:pt x="19050" y="144515"/>
                  </a:cubicBezTo>
                  <a:cubicBezTo>
                    <a:pt x="17780" y="117311"/>
                    <a:pt x="16510" y="90585"/>
                    <a:pt x="6350" y="48260"/>
                  </a:cubicBezTo>
                  <a:cubicBezTo>
                    <a:pt x="5080" y="35560"/>
                    <a:pt x="2540" y="22860"/>
                    <a:pt x="1270" y="10160"/>
                  </a:cubicBezTo>
                  <a:cubicBezTo>
                    <a:pt x="3810" y="8890"/>
                    <a:pt x="5080" y="7620"/>
                    <a:pt x="6350" y="7620"/>
                  </a:cubicBezTo>
                  <a:cubicBezTo>
                    <a:pt x="34290" y="6350"/>
                    <a:pt x="75400" y="5080"/>
                    <a:pt x="129804" y="3810"/>
                  </a:cubicBezTo>
                  <a:cubicBezTo>
                    <a:pt x="206464" y="1270"/>
                    <a:pt x="285597" y="1270"/>
                    <a:pt x="362257" y="1270"/>
                  </a:cubicBezTo>
                  <a:cubicBezTo>
                    <a:pt x="458700" y="2540"/>
                    <a:pt x="1433023" y="5080"/>
                    <a:pt x="1529466" y="6350"/>
                  </a:cubicBezTo>
                  <a:cubicBezTo>
                    <a:pt x="1623436" y="7620"/>
                    <a:pt x="1717407" y="7620"/>
                    <a:pt x="1811377" y="7620"/>
                  </a:cubicBezTo>
                  <a:cubicBezTo>
                    <a:pt x="1863308" y="7620"/>
                    <a:pt x="1915239" y="7620"/>
                    <a:pt x="1967170" y="8890"/>
                  </a:cubicBezTo>
                  <a:cubicBezTo>
                    <a:pt x="2068559" y="11430"/>
                    <a:pt x="2172420" y="10160"/>
                    <a:pt x="2273809" y="2540"/>
                  </a:cubicBezTo>
                  <a:cubicBezTo>
                    <a:pt x="2315849" y="0"/>
                    <a:pt x="2357888" y="2540"/>
                    <a:pt x="2399927" y="2540"/>
                  </a:cubicBezTo>
                  <a:cubicBezTo>
                    <a:pt x="2493898" y="2540"/>
                    <a:pt x="2587868" y="1270"/>
                    <a:pt x="2681838" y="3810"/>
                  </a:cubicBezTo>
                  <a:cubicBezTo>
                    <a:pt x="2800537" y="6350"/>
                    <a:pt x="2916764" y="13970"/>
                    <a:pt x="3035463" y="17780"/>
                  </a:cubicBezTo>
                  <a:cubicBezTo>
                    <a:pt x="3087394" y="20320"/>
                    <a:pt x="3117576" y="19050"/>
                    <a:pt x="3144246" y="21590"/>
                  </a:cubicBezTo>
                  <a:cubicBezTo>
                    <a:pt x="3153136" y="22860"/>
                    <a:pt x="3162026" y="25400"/>
                    <a:pt x="3170917" y="27940"/>
                  </a:cubicBezTo>
                  <a:cubicBezTo>
                    <a:pt x="3178536" y="30480"/>
                    <a:pt x="3182346" y="36830"/>
                    <a:pt x="3182346" y="46990"/>
                  </a:cubicBezTo>
                  <a:cubicBezTo>
                    <a:pt x="3183617" y="77700"/>
                    <a:pt x="3179806" y="92017"/>
                    <a:pt x="3175996" y="106335"/>
                  </a:cubicBezTo>
                  <a:cubicBezTo>
                    <a:pt x="3172186" y="118266"/>
                    <a:pt x="3170917" y="130674"/>
                    <a:pt x="3169646" y="142606"/>
                  </a:cubicBezTo>
                  <a:cubicBezTo>
                    <a:pt x="3167106" y="162650"/>
                    <a:pt x="3165836" y="182695"/>
                    <a:pt x="3164567" y="202739"/>
                  </a:cubicBezTo>
                  <a:cubicBezTo>
                    <a:pt x="3163296" y="221352"/>
                    <a:pt x="3162026" y="239965"/>
                    <a:pt x="3162026" y="258578"/>
                  </a:cubicBezTo>
                  <a:cubicBezTo>
                    <a:pt x="3162026" y="289599"/>
                    <a:pt x="3150596" y="587404"/>
                    <a:pt x="3149326" y="618425"/>
                  </a:cubicBezTo>
                  <a:cubicBezTo>
                    <a:pt x="3151867" y="638469"/>
                    <a:pt x="3150596" y="658514"/>
                    <a:pt x="3149326" y="704142"/>
                  </a:cubicBezTo>
                  <a:close/>
                  <a:moveTo>
                    <a:pt x="17780" y="673662"/>
                  </a:moveTo>
                  <a:cubicBezTo>
                    <a:pt x="22860" y="674932"/>
                    <a:pt x="29210" y="677472"/>
                    <a:pt x="36830" y="677472"/>
                  </a:cubicBezTo>
                  <a:cubicBezTo>
                    <a:pt x="124858" y="682552"/>
                    <a:pt x="226247" y="687632"/>
                    <a:pt x="325163" y="691442"/>
                  </a:cubicBezTo>
                  <a:cubicBezTo>
                    <a:pt x="372148" y="693982"/>
                    <a:pt x="419134" y="697792"/>
                    <a:pt x="468592" y="699062"/>
                  </a:cubicBezTo>
                  <a:cubicBezTo>
                    <a:pt x="500739" y="700332"/>
                    <a:pt x="1410767" y="696522"/>
                    <a:pt x="1440442" y="697792"/>
                  </a:cubicBezTo>
                  <a:cubicBezTo>
                    <a:pt x="1492373" y="699062"/>
                    <a:pt x="1544304" y="701602"/>
                    <a:pt x="1596234" y="702872"/>
                  </a:cubicBezTo>
                  <a:cubicBezTo>
                    <a:pt x="1620963" y="704142"/>
                    <a:pt x="1643220" y="704142"/>
                    <a:pt x="1667949" y="704142"/>
                  </a:cubicBezTo>
                  <a:cubicBezTo>
                    <a:pt x="1779229" y="704142"/>
                    <a:pt x="1888037" y="702872"/>
                    <a:pt x="1999317" y="704142"/>
                  </a:cubicBezTo>
                  <a:cubicBezTo>
                    <a:pt x="2041357" y="704142"/>
                    <a:pt x="2085869" y="706682"/>
                    <a:pt x="2127908" y="706682"/>
                  </a:cubicBezTo>
                  <a:cubicBezTo>
                    <a:pt x="2192204" y="706682"/>
                    <a:pt x="2254026" y="702872"/>
                    <a:pt x="2318321" y="702872"/>
                  </a:cubicBezTo>
                  <a:cubicBezTo>
                    <a:pt x="2394982" y="702872"/>
                    <a:pt x="2469168" y="704142"/>
                    <a:pt x="2545829" y="704142"/>
                  </a:cubicBezTo>
                  <a:cubicBezTo>
                    <a:pt x="2647217" y="704142"/>
                    <a:pt x="2751079" y="704142"/>
                    <a:pt x="2852468" y="702872"/>
                  </a:cubicBezTo>
                  <a:cubicBezTo>
                    <a:pt x="2943965" y="701602"/>
                    <a:pt x="3032990" y="699062"/>
                    <a:pt x="3111226" y="696522"/>
                  </a:cubicBezTo>
                  <a:cubicBezTo>
                    <a:pt x="3116306" y="696522"/>
                    <a:pt x="3121386" y="693982"/>
                    <a:pt x="3127736" y="692712"/>
                  </a:cubicBezTo>
                  <a:cubicBezTo>
                    <a:pt x="3127736" y="680012"/>
                    <a:pt x="3129006" y="667312"/>
                    <a:pt x="3129006" y="660423"/>
                  </a:cubicBezTo>
                  <a:lnTo>
                    <a:pt x="3129006" y="645628"/>
                  </a:lnTo>
                  <a:cubicBezTo>
                    <a:pt x="3130276" y="621288"/>
                    <a:pt x="3132817" y="596471"/>
                    <a:pt x="3131546" y="572131"/>
                  </a:cubicBezTo>
                  <a:cubicBezTo>
                    <a:pt x="3130276" y="537769"/>
                    <a:pt x="3142976" y="237101"/>
                    <a:pt x="3146786" y="202739"/>
                  </a:cubicBezTo>
                  <a:cubicBezTo>
                    <a:pt x="3149326" y="182695"/>
                    <a:pt x="3151867" y="162650"/>
                    <a:pt x="3151867" y="142606"/>
                  </a:cubicBezTo>
                  <a:cubicBezTo>
                    <a:pt x="3151867" y="125902"/>
                    <a:pt x="3153136" y="109675"/>
                    <a:pt x="3160756" y="93449"/>
                  </a:cubicBezTo>
                  <a:cubicBezTo>
                    <a:pt x="3164567" y="83904"/>
                    <a:pt x="3167106" y="74359"/>
                    <a:pt x="3162026" y="49530"/>
                  </a:cubicBezTo>
                  <a:cubicBezTo>
                    <a:pt x="3154406" y="49530"/>
                    <a:pt x="3148056" y="48260"/>
                    <a:pt x="3140436" y="48260"/>
                  </a:cubicBezTo>
                  <a:cubicBezTo>
                    <a:pt x="3107417" y="45720"/>
                    <a:pt x="3052773" y="45720"/>
                    <a:pt x="2986005" y="40640"/>
                  </a:cubicBezTo>
                  <a:cubicBezTo>
                    <a:pt x="2862360" y="33020"/>
                    <a:pt x="2736242" y="27940"/>
                    <a:pt x="2612597" y="27940"/>
                  </a:cubicBezTo>
                  <a:cubicBezTo>
                    <a:pt x="2526045" y="27940"/>
                    <a:pt x="2437021" y="31750"/>
                    <a:pt x="2350469" y="24130"/>
                  </a:cubicBezTo>
                  <a:lnTo>
                    <a:pt x="2325740" y="24130"/>
                  </a:lnTo>
                  <a:cubicBezTo>
                    <a:pt x="2254026" y="27940"/>
                    <a:pt x="2177366" y="33020"/>
                    <a:pt x="2103179" y="34290"/>
                  </a:cubicBezTo>
                  <a:cubicBezTo>
                    <a:pt x="2021573" y="35560"/>
                    <a:pt x="1942441" y="31750"/>
                    <a:pt x="1860835" y="30480"/>
                  </a:cubicBezTo>
                  <a:cubicBezTo>
                    <a:pt x="1784175" y="29210"/>
                    <a:pt x="1707515" y="27940"/>
                    <a:pt x="1633328" y="27940"/>
                  </a:cubicBezTo>
                  <a:cubicBezTo>
                    <a:pt x="1606126" y="27940"/>
                    <a:pt x="1581397" y="29210"/>
                    <a:pt x="1554195" y="27940"/>
                  </a:cubicBezTo>
                  <a:cubicBezTo>
                    <a:pt x="1460225" y="26670"/>
                    <a:pt x="488375" y="24130"/>
                    <a:pt x="391932" y="24130"/>
                  </a:cubicBezTo>
                  <a:cubicBezTo>
                    <a:pt x="307853" y="22860"/>
                    <a:pt x="223774" y="24130"/>
                    <a:pt x="139696" y="24130"/>
                  </a:cubicBezTo>
                  <a:cubicBezTo>
                    <a:pt x="95183" y="24130"/>
                    <a:pt x="45720" y="24130"/>
                    <a:pt x="21590" y="25400"/>
                  </a:cubicBezTo>
                  <a:cubicBezTo>
                    <a:pt x="20320" y="25400"/>
                    <a:pt x="21590" y="36830"/>
                    <a:pt x="22860" y="41910"/>
                  </a:cubicBezTo>
                  <a:cubicBezTo>
                    <a:pt x="26670" y="76268"/>
                    <a:pt x="31750" y="91540"/>
                    <a:pt x="34290" y="106335"/>
                  </a:cubicBezTo>
                  <a:cubicBezTo>
                    <a:pt x="36830" y="133061"/>
                    <a:pt x="38100" y="159787"/>
                    <a:pt x="38100" y="186513"/>
                  </a:cubicBezTo>
                  <a:cubicBezTo>
                    <a:pt x="38100" y="203694"/>
                    <a:pt x="36830" y="220398"/>
                    <a:pt x="35560" y="237579"/>
                  </a:cubicBezTo>
                  <a:cubicBezTo>
                    <a:pt x="34290" y="254282"/>
                    <a:pt x="22860" y="537292"/>
                    <a:pt x="21590" y="553519"/>
                  </a:cubicBezTo>
                  <a:lnTo>
                    <a:pt x="21590" y="585017"/>
                  </a:lnTo>
                  <a:cubicBezTo>
                    <a:pt x="21590" y="608880"/>
                    <a:pt x="20320" y="633220"/>
                    <a:pt x="20320" y="657082"/>
                  </a:cubicBezTo>
                  <a:cubicBezTo>
                    <a:pt x="20320" y="660423"/>
                    <a:pt x="19050" y="663286"/>
                    <a:pt x="17780" y="673662"/>
                  </a:cubicBezTo>
                  <a:close/>
                </a:path>
              </a:pathLst>
            </a:custGeom>
            <a:solidFill>
              <a:srgbClr val="2F2325"/>
            </a:solidFill>
          </p:spPr>
        </p:sp>
      </p:grpSp>
      <p:pic>
        <p:nvPicPr>
          <p:cNvPr name="Picture 24" id="24"/>
          <p:cNvPicPr>
            <a:picLocks noChangeAspect="true"/>
          </p:cNvPicPr>
          <p:nvPr/>
        </p:nvPicPr>
        <p:blipFill>
          <a:blip r:embed="rId8"/>
          <a:srcRect l="0" t="0" r="1101" b="0"/>
          <a:stretch>
            <a:fillRect/>
          </a:stretch>
        </p:blipFill>
        <p:spPr>
          <a:xfrm flipH="false" flipV="false" rot="0">
            <a:off x="0" y="2659412"/>
            <a:ext cx="7877605" cy="7627588"/>
          </a:xfrm>
          <a:prstGeom prst="rect">
            <a:avLst/>
          </a:prstGeom>
        </p:spPr>
      </p:pic>
      <p:sp>
        <p:nvSpPr>
          <p:cNvPr name="TextBox 25" id="25"/>
          <p:cNvSpPr txBox="true"/>
          <p:nvPr/>
        </p:nvSpPr>
        <p:spPr>
          <a:xfrm rot="0">
            <a:off x="3554997" y="1633939"/>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2.2.2. Mô hình hóa quy trình nghiệp vụ</a:t>
            </a:r>
          </a:p>
        </p:txBody>
      </p:sp>
      <p:sp>
        <p:nvSpPr>
          <p:cNvPr name="TextBox 26" id="26"/>
          <p:cNvSpPr txBox="true"/>
          <p:nvPr/>
        </p:nvSpPr>
        <p:spPr>
          <a:xfrm rot="0">
            <a:off x="8661928" y="3018037"/>
            <a:ext cx="9363103" cy="1636922"/>
          </a:xfrm>
          <a:prstGeom prst="rect">
            <a:avLst/>
          </a:prstGeom>
        </p:spPr>
        <p:txBody>
          <a:bodyPr anchor="t" rtlCol="false" tIns="0" lIns="0" bIns="0" rIns="0">
            <a:spAutoFit/>
          </a:bodyPr>
          <a:lstStyle/>
          <a:p>
            <a:pPr>
              <a:lnSpc>
                <a:spcPts val="3225"/>
              </a:lnSpc>
            </a:pPr>
            <a:r>
              <a:rPr lang="en-US" sz="2304">
                <a:solidFill>
                  <a:srgbClr val="000000"/>
                </a:solidFill>
                <a:latin typeface="Droid Serif Bold"/>
              </a:rPr>
              <a:t>Use case nghiệp vụ: Thanh toán</a:t>
            </a:r>
          </a:p>
          <a:p>
            <a:pPr>
              <a:lnSpc>
                <a:spcPts val="3225"/>
              </a:lnSpc>
              <a:spcBef>
                <a:spcPct val="0"/>
              </a:spcBef>
            </a:pPr>
            <a:r>
              <a:rPr lang="en-US" sz="2304">
                <a:solidFill>
                  <a:srgbClr val="000000"/>
                </a:solidFill>
                <a:latin typeface="Droid Serif"/>
              </a:rPr>
              <a:t>Use case bắt đầu sau khi khách hàng đặt vé online. Mục tiêu của use case nhằm cung cấp quy trình xử lý thanh toán hóa đơn cho khách hàng.</a:t>
            </a:r>
          </a:p>
        </p:txBody>
      </p:sp>
      <p:sp>
        <p:nvSpPr>
          <p:cNvPr name="TextBox 27" id="27"/>
          <p:cNvSpPr txBox="true"/>
          <p:nvPr/>
        </p:nvSpPr>
        <p:spPr>
          <a:xfrm rot="0">
            <a:off x="8442111" y="4852489"/>
            <a:ext cx="9582920" cy="2834640"/>
          </a:xfrm>
          <a:prstGeom prst="rect">
            <a:avLst/>
          </a:prstGeom>
        </p:spPr>
        <p:txBody>
          <a:bodyPr anchor="t" rtlCol="false" tIns="0" lIns="0" bIns="0" rIns="0">
            <a:spAutoFit/>
          </a:bodyPr>
          <a:lstStyle/>
          <a:p>
            <a:pPr>
              <a:lnSpc>
                <a:spcPts val="3499"/>
              </a:lnSpc>
            </a:pPr>
            <a:r>
              <a:rPr lang="en-US" sz="2499">
                <a:solidFill>
                  <a:srgbClr val="000000"/>
                </a:solidFill>
                <a:latin typeface="Droid Serif Bold"/>
              </a:rPr>
              <a:t>Các dòng cơ bản:</a:t>
            </a:r>
          </a:p>
          <a:p>
            <a:pPr>
              <a:lnSpc>
                <a:spcPts val="3220"/>
              </a:lnSpc>
            </a:pPr>
            <a:r>
              <a:rPr lang="en-US" sz="2300">
                <a:solidFill>
                  <a:srgbClr val="000000"/>
                </a:solidFill>
                <a:latin typeface="Droid Serif"/>
              </a:rPr>
              <a:t>1. Khi khách hàng đặt vé online tại web hệ thống sẽ yêu cầu khách hàng điền thông tin đầy đủ: chọn số ghế, toa, ngày và giờ mình muốn đi, thông tin cá nhân,..</a:t>
            </a:r>
          </a:p>
          <a:p>
            <a:pPr>
              <a:lnSpc>
                <a:spcPts val="3220"/>
              </a:lnSpc>
            </a:pPr>
            <a:r>
              <a:rPr lang="en-US" sz="2300">
                <a:solidFill>
                  <a:srgbClr val="000000"/>
                </a:solidFill>
                <a:latin typeface="Droid Serif"/>
              </a:rPr>
              <a:t>2. Kiểm tra hóa đơn và xác nhận thông tin.</a:t>
            </a:r>
          </a:p>
          <a:p>
            <a:pPr>
              <a:lnSpc>
                <a:spcPts val="3220"/>
              </a:lnSpc>
            </a:pPr>
            <a:r>
              <a:rPr lang="en-US" sz="2300">
                <a:solidFill>
                  <a:srgbClr val="000000"/>
                </a:solidFill>
                <a:latin typeface="Droid Serif"/>
              </a:rPr>
              <a:t>3. Thanh toán: bằng ngân hàng hoặc ví điện tử</a:t>
            </a:r>
          </a:p>
          <a:p>
            <a:pPr>
              <a:lnSpc>
                <a:spcPts val="3220"/>
              </a:lnSpc>
              <a:spcBef>
                <a:spcPct val="0"/>
              </a:spcBef>
            </a:pPr>
            <a:r>
              <a:rPr lang="en-US" sz="2300">
                <a:solidFill>
                  <a:srgbClr val="000000"/>
                </a:solidFill>
                <a:latin typeface="Droid Serif"/>
              </a:rPr>
              <a:t>4. Hệ thống xuất hóa đơn để khách hàng kiểm tra thông tin hóa đơn.</a:t>
            </a:r>
          </a:p>
        </p:txBody>
      </p:sp>
      <p:sp>
        <p:nvSpPr>
          <p:cNvPr name="TextBox 28" id="28"/>
          <p:cNvSpPr txBox="true"/>
          <p:nvPr/>
        </p:nvSpPr>
        <p:spPr>
          <a:xfrm rot="0">
            <a:off x="8442111" y="8030029"/>
            <a:ext cx="9714524" cy="2444114"/>
          </a:xfrm>
          <a:prstGeom prst="rect">
            <a:avLst/>
          </a:prstGeom>
        </p:spPr>
        <p:txBody>
          <a:bodyPr anchor="t" rtlCol="false" tIns="0" lIns="0" bIns="0" rIns="0">
            <a:spAutoFit/>
          </a:bodyPr>
          <a:lstStyle/>
          <a:p>
            <a:pPr>
              <a:lnSpc>
                <a:spcPts val="3780"/>
              </a:lnSpc>
            </a:pPr>
            <a:r>
              <a:rPr lang="en-US" sz="2700">
                <a:solidFill>
                  <a:srgbClr val="000000"/>
                </a:solidFill>
                <a:latin typeface="Droid Serif Bold"/>
              </a:rPr>
              <a:t>Các dòng thay thế:</a:t>
            </a:r>
          </a:p>
          <a:p>
            <a:pPr>
              <a:lnSpc>
                <a:spcPts val="3220"/>
              </a:lnSpc>
            </a:pPr>
            <a:r>
              <a:rPr lang="en-US" sz="2300">
                <a:solidFill>
                  <a:srgbClr val="000000"/>
                </a:solidFill>
                <a:latin typeface="Droid Serif"/>
              </a:rPr>
              <a:t> Khách hàng đặt vé qua website thì sau khi đến ga muốn nhận vé cần đưa thông tin hóa đơn cho nhân viên xuất vé.</a:t>
            </a:r>
          </a:p>
          <a:p>
            <a:pPr>
              <a:lnSpc>
                <a:spcPts val="3220"/>
              </a:lnSpc>
            </a:pPr>
            <a:r>
              <a:rPr lang="en-US" sz="2300">
                <a:solidFill>
                  <a:srgbClr val="000000"/>
                </a:solidFill>
                <a:latin typeface="Droid Serif"/>
              </a:rPr>
              <a:t>Xử lý thanh toán: Nếu khách hàng thanh toán không được hệ thống sẽ báo lỗi và đưa vào quá trình chờ xử lý.</a:t>
            </a:r>
          </a:p>
          <a:p>
            <a:pPr algn="ctr">
              <a:lnSpc>
                <a:spcPts val="294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3" id="3"/>
          <p:cNvSpPr txBox="true"/>
          <p:nvPr/>
        </p:nvSpPr>
        <p:spPr>
          <a:xfrm rot="0">
            <a:off x="4360313" y="962025"/>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2.2. MÔ HÌNH HÓA NGHIỆP VỤ</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091255" y="842958"/>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133198" y="1426235"/>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431389" y="1595031"/>
            <a:ext cx="11425223" cy="547459"/>
            <a:chOff x="0" y="0"/>
            <a:chExt cx="3239142" cy="155209"/>
          </a:xfrm>
        </p:grpSpPr>
        <p:sp>
          <p:nvSpPr>
            <p:cNvPr name="Freeform 9" id="9"/>
            <p:cNvSpPr/>
            <p:nvPr/>
          </p:nvSpPr>
          <p:spPr>
            <a:xfrm>
              <a:off x="16510" y="11430"/>
              <a:ext cx="3208662" cy="131079"/>
            </a:xfrm>
            <a:custGeom>
              <a:avLst/>
              <a:gdLst/>
              <a:ahLst/>
              <a:cxnLst/>
              <a:rect r="r" b="b" t="t" l="l"/>
              <a:pathLst>
                <a:path h="131079" w="3208662">
                  <a:moveTo>
                    <a:pt x="1270" y="0"/>
                  </a:moveTo>
                  <a:lnTo>
                    <a:pt x="3208662" y="15240"/>
                  </a:lnTo>
                  <a:lnTo>
                    <a:pt x="3176912" y="131079"/>
                  </a:lnTo>
                  <a:lnTo>
                    <a:pt x="1159231" y="131079"/>
                  </a:lnTo>
                  <a:lnTo>
                    <a:pt x="0" y="104409"/>
                  </a:lnTo>
                  <a:lnTo>
                    <a:pt x="11430" y="66018"/>
                  </a:lnTo>
                  <a:close/>
                </a:path>
              </a:pathLst>
            </a:custGeom>
            <a:solidFill>
              <a:srgbClr val="FFC3C7"/>
            </a:solidFill>
          </p:spPr>
        </p:sp>
        <p:sp>
          <p:nvSpPr>
            <p:cNvPr name="Freeform 10" id="10"/>
            <p:cNvSpPr/>
            <p:nvPr/>
          </p:nvSpPr>
          <p:spPr>
            <a:xfrm>
              <a:off x="0" y="-1270"/>
              <a:ext cx="3237872" cy="156479"/>
            </a:xfrm>
            <a:custGeom>
              <a:avLst/>
              <a:gdLst/>
              <a:ahLst/>
              <a:cxnLst/>
              <a:rect r="r" b="b" t="t" l="l"/>
              <a:pathLst>
                <a:path h="156479" w="3237872">
                  <a:moveTo>
                    <a:pt x="3203582" y="131079"/>
                  </a:moveTo>
                  <a:cubicBezTo>
                    <a:pt x="3201042" y="134889"/>
                    <a:pt x="3197232" y="139969"/>
                    <a:pt x="3193422" y="143779"/>
                  </a:cubicBezTo>
                  <a:cubicBezTo>
                    <a:pt x="3189612" y="146319"/>
                    <a:pt x="3184532" y="148859"/>
                    <a:pt x="3180722" y="148859"/>
                  </a:cubicBezTo>
                  <a:cubicBezTo>
                    <a:pt x="3071000" y="147589"/>
                    <a:pt x="2935085" y="153939"/>
                    <a:pt x="2796653" y="156479"/>
                  </a:cubicBezTo>
                  <a:cubicBezTo>
                    <a:pt x="2753865" y="156479"/>
                    <a:pt x="2708560" y="155209"/>
                    <a:pt x="2665772" y="155209"/>
                  </a:cubicBezTo>
                  <a:cubicBezTo>
                    <a:pt x="2570128" y="153939"/>
                    <a:pt x="2474484" y="152669"/>
                    <a:pt x="2378840" y="152669"/>
                  </a:cubicBezTo>
                  <a:lnTo>
                    <a:pt x="2066739" y="152669"/>
                  </a:lnTo>
                  <a:cubicBezTo>
                    <a:pt x="1996265" y="152669"/>
                    <a:pt x="1928307" y="151399"/>
                    <a:pt x="1857833" y="151399"/>
                  </a:cubicBezTo>
                  <a:cubicBezTo>
                    <a:pt x="1797426" y="151399"/>
                    <a:pt x="1734502" y="151399"/>
                    <a:pt x="1674096" y="152669"/>
                  </a:cubicBezTo>
                  <a:lnTo>
                    <a:pt x="1636342" y="152669"/>
                  </a:lnTo>
                  <a:cubicBezTo>
                    <a:pt x="1548249" y="151399"/>
                    <a:pt x="566640" y="150129"/>
                    <a:pt x="478547" y="147589"/>
                  </a:cubicBezTo>
                  <a:cubicBezTo>
                    <a:pt x="425691" y="146319"/>
                    <a:pt x="372836" y="141239"/>
                    <a:pt x="319980" y="138699"/>
                  </a:cubicBezTo>
                  <a:cubicBezTo>
                    <a:pt x="224336" y="133619"/>
                    <a:pt x="128692" y="129809"/>
                    <a:pt x="41910" y="124729"/>
                  </a:cubicBezTo>
                  <a:cubicBezTo>
                    <a:pt x="33020" y="123459"/>
                    <a:pt x="24130" y="120919"/>
                    <a:pt x="16510" y="117109"/>
                  </a:cubicBezTo>
                  <a:cubicBezTo>
                    <a:pt x="5080" y="112029"/>
                    <a:pt x="0" y="100599"/>
                    <a:pt x="1270" y="90797"/>
                  </a:cubicBezTo>
                  <a:cubicBezTo>
                    <a:pt x="2540" y="89971"/>
                    <a:pt x="3810" y="89132"/>
                    <a:pt x="3810" y="88307"/>
                  </a:cubicBezTo>
                  <a:cubicBezTo>
                    <a:pt x="5080" y="87467"/>
                    <a:pt x="17780" y="78661"/>
                    <a:pt x="17780" y="77822"/>
                  </a:cubicBezTo>
                  <a:cubicBezTo>
                    <a:pt x="19050" y="77011"/>
                    <a:pt x="20320" y="76200"/>
                    <a:pt x="19050" y="75375"/>
                  </a:cubicBezTo>
                  <a:cubicBezTo>
                    <a:pt x="17780" y="74564"/>
                    <a:pt x="16510" y="7376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383"/>
                    <a:pt x="3234062" y="73810"/>
                    <a:pt x="3230252" y="74237"/>
                  </a:cubicBezTo>
                  <a:cubicBezTo>
                    <a:pt x="3226442" y="74592"/>
                    <a:pt x="3225172" y="74962"/>
                    <a:pt x="3223902" y="75318"/>
                  </a:cubicBezTo>
                  <a:cubicBezTo>
                    <a:pt x="3221362" y="75915"/>
                    <a:pt x="3220092" y="76513"/>
                    <a:pt x="3218822" y="77110"/>
                  </a:cubicBezTo>
                  <a:cubicBezTo>
                    <a:pt x="3217552" y="77665"/>
                    <a:pt x="3216282" y="78220"/>
                    <a:pt x="3216282" y="78775"/>
                  </a:cubicBezTo>
                  <a:cubicBezTo>
                    <a:pt x="3216282" y="79700"/>
                    <a:pt x="3204852" y="88577"/>
                    <a:pt x="3203582" y="89502"/>
                  </a:cubicBezTo>
                  <a:cubicBezTo>
                    <a:pt x="3206122" y="90099"/>
                    <a:pt x="3204852" y="90697"/>
                    <a:pt x="3203582" y="131079"/>
                  </a:cubicBezTo>
                  <a:close/>
                  <a:moveTo>
                    <a:pt x="17780" y="100599"/>
                  </a:moveTo>
                  <a:cubicBezTo>
                    <a:pt x="22860" y="101869"/>
                    <a:pt x="29210" y="104409"/>
                    <a:pt x="36830" y="104409"/>
                  </a:cubicBezTo>
                  <a:cubicBezTo>
                    <a:pt x="126175" y="109489"/>
                    <a:pt x="229370" y="114569"/>
                    <a:pt x="330047" y="118379"/>
                  </a:cubicBezTo>
                  <a:cubicBezTo>
                    <a:pt x="377869" y="120919"/>
                    <a:pt x="425691" y="124729"/>
                    <a:pt x="476030" y="125999"/>
                  </a:cubicBezTo>
                  <a:cubicBezTo>
                    <a:pt x="508751" y="127269"/>
                    <a:pt x="1434986" y="123459"/>
                    <a:pt x="1465189" y="124729"/>
                  </a:cubicBezTo>
                  <a:cubicBezTo>
                    <a:pt x="1518045" y="125999"/>
                    <a:pt x="1570901" y="128539"/>
                    <a:pt x="1623757" y="129809"/>
                  </a:cubicBezTo>
                  <a:cubicBezTo>
                    <a:pt x="1648926" y="131079"/>
                    <a:pt x="1671579" y="131079"/>
                    <a:pt x="1696748" y="131079"/>
                  </a:cubicBezTo>
                  <a:cubicBezTo>
                    <a:pt x="1810011" y="131079"/>
                    <a:pt x="1920756" y="129809"/>
                    <a:pt x="2034019" y="131079"/>
                  </a:cubicBezTo>
                  <a:cubicBezTo>
                    <a:pt x="2076807" y="131079"/>
                    <a:pt x="2122112" y="133619"/>
                    <a:pt x="2164900" y="133619"/>
                  </a:cubicBezTo>
                  <a:cubicBezTo>
                    <a:pt x="2230341" y="133619"/>
                    <a:pt x="2293264" y="129809"/>
                    <a:pt x="2358705" y="129809"/>
                  </a:cubicBezTo>
                  <a:cubicBezTo>
                    <a:pt x="2436730" y="129809"/>
                    <a:pt x="2512238" y="131079"/>
                    <a:pt x="2590264" y="131079"/>
                  </a:cubicBezTo>
                  <a:cubicBezTo>
                    <a:pt x="2693458" y="131079"/>
                    <a:pt x="2799170" y="131079"/>
                    <a:pt x="2902365" y="129809"/>
                  </a:cubicBezTo>
                  <a:cubicBezTo>
                    <a:pt x="2995492" y="128539"/>
                    <a:pt x="3086102" y="125999"/>
                    <a:pt x="3165482" y="123459"/>
                  </a:cubicBezTo>
                  <a:cubicBezTo>
                    <a:pt x="3170562" y="123459"/>
                    <a:pt x="3175642" y="120919"/>
                    <a:pt x="3181992" y="119649"/>
                  </a:cubicBezTo>
                  <a:cubicBezTo>
                    <a:pt x="3181992" y="106949"/>
                    <a:pt x="3183262" y="94249"/>
                    <a:pt x="3183262" y="90754"/>
                  </a:cubicBezTo>
                  <a:lnTo>
                    <a:pt x="3183262" y="90313"/>
                  </a:lnTo>
                  <a:cubicBezTo>
                    <a:pt x="3184532" y="89587"/>
                    <a:pt x="3187072" y="88847"/>
                    <a:pt x="3185802" y="88122"/>
                  </a:cubicBezTo>
                  <a:cubicBezTo>
                    <a:pt x="3184532" y="87098"/>
                    <a:pt x="3197232" y="78135"/>
                    <a:pt x="3201042" y="77110"/>
                  </a:cubicBezTo>
                  <a:cubicBezTo>
                    <a:pt x="3203582" y="76513"/>
                    <a:pt x="3206122" y="75915"/>
                    <a:pt x="3206122" y="75318"/>
                  </a:cubicBezTo>
                  <a:cubicBezTo>
                    <a:pt x="3206122" y="74820"/>
                    <a:pt x="3207392" y="74336"/>
                    <a:pt x="3215012" y="73853"/>
                  </a:cubicBezTo>
                  <a:cubicBezTo>
                    <a:pt x="3218822" y="73568"/>
                    <a:pt x="3221362" y="73284"/>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340"/>
                    <a:pt x="31750" y="73796"/>
                    <a:pt x="34290" y="74237"/>
                  </a:cubicBezTo>
                  <a:cubicBezTo>
                    <a:pt x="36830" y="75033"/>
                    <a:pt x="38100" y="75830"/>
                    <a:pt x="38100" y="76627"/>
                  </a:cubicBezTo>
                  <a:cubicBezTo>
                    <a:pt x="38100" y="77139"/>
                    <a:pt x="36830" y="77637"/>
                    <a:pt x="35560" y="78149"/>
                  </a:cubicBezTo>
                  <a:cubicBezTo>
                    <a:pt x="34290" y="78647"/>
                    <a:pt x="22860" y="87083"/>
                    <a:pt x="21590" y="87567"/>
                  </a:cubicBezTo>
                  <a:lnTo>
                    <a:pt x="21590" y="88506"/>
                  </a:lnTo>
                  <a:cubicBezTo>
                    <a:pt x="21590" y="89217"/>
                    <a:pt x="20320" y="89943"/>
                    <a:pt x="20320" y="90654"/>
                  </a:cubicBezTo>
                  <a:cubicBezTo>
                    <a:pt x="20320" y="90754"/>
                    <a:pt x="19050" y="90839"/>
                    <a:pt x="17780" y="100599"/>
                  </a:cubicBezTo>
                  <a:close/>
                </a:path>
              </a:pathLst>
            </a:custGeom>
            <a:solidFill>
              <a:srgbClr val="2F2325"/>
            </a:solidFill>
          </p:spPr>
        </p:sp>
      </p:grpSp>
      <p:grpSp>
        <p:nvGrpSpPr>
          <p:cNvPr name="Group 11" id="11"/>
          <p:cNvGrpSpPr/>
          <p:nvPr/>
        </p:nvGrpSpPr>
        <p:grpSpPr>
          <a:xfrm rot="0">
            <a:off x="5349877" y="2142490"/>
            <a:ext cx="6928363" cy="459772"/>
            <a:chOff x="0" y="0"/>
            <a:chExt cx="4871887" cy="323302"/>
          </a:xfrm>
        </p:grpSpPr>
        <p:sp>
          <p:nvSpPr>
            <p:cNvPr name="Freeform 12" id="12"/>
            <p:cNvSpPr/>
            <p:nvPr/>
          </p:nvSpPr>
          <p:spPr>
            <a:xfrm>
              <a:off x="16510" y="11430"/>
              <a:ext cx="4841407" cy="299172"/>
            </a:xfrm>
            <a:custGeom>
              <a:avLst/>
              <a:gdLst/>
              <a:ahLst/>
              <a:cxnLst/>
              <a:rect r="r" b="b" t="t" l="l"/>
              <a:pathLst>
                <a:path h="299172" w="4841407">
                  <a:moveTo>
                    <a:pt x="1270" y="0"/>
                  </a:moveTo>
                  <a:lnTo>
                    <a:pt x="4841407" y="15240"/>
                  </a:lnTo>
                  <a:lnTo>
                    <a:pt x="4809657" y="299172"/>
                  </a:lnTo>
                  <a:lnTo>
                    <a:pt x="1751552" y="299172"/>
                  </a:lnTo>
                  <a:lnTo>
                    <a:pt x="0" y="272502"/>
                  </a:lnTo>
                  <a:lnTo>
                    <a:pt x="11430" y="118215"/>
                  </a:lnTo>
                  <a:close/>
                </a:path>
              </a:pathLst>
            </a:custGeom>
            <a:solidFill>
              <a:srgbClr val="A4EBE1"/>
            </a:solidFill>
          </p:spPr>
        </p:sp>
        <p:sp>
          <p:nvSpPr>
            <p:cNvPr name="Freeform 13" id="13"/>
            <p:cNvSpPr/>
            <p:nvPr/>
          </p:nvSpPr>
          <p:spPr>
            <a:xfrm>
              <a:off x="0" y="-1270"/>
              <a:ext cx="4870617" cy="324573"/>
            </a:xfrm>
            <a:custGeom>
              <a:avLst/>
              <a:gdLst/>
              <a:ahLst/>
              <a:cxnLst/>
              <a:rect r="r" b="b" t="t" l="l"/>
              <a:pathLst>
                <a:path h="324573" w="4870617">
                  <a:moveTo>
                    <a:pt x="4836327" y="299173"/>
                  </a:moveTo>
                  <a:cubicBezTo>
                    <a:pt x="4833787" y="302982"/>
                    <a:pt x="4829977" y="308063"/>
                    <a:pt x="4826167" y="311873"/>
                  </a:cubicBezTo>
                  <a:cubicBezTo>
                    <a:pt x="4822357" y="314413"/>
                    <a:pt x="4817277" y="316952"/>
                    <a:pt x="4813467" y="316952"/>
                  </a:cubicBezTo>
                  <a:cubicBezTo>
                    <a:pt x="4661364" y="315682"/>
                    <a:pt x="4453876" y="322032"/>
                    <a:pt x="4242546" y="324573"/>
                  </a:cubicBezTo>
                  <a:cubicBezTo>
                    <a:pt x="4177226" y="324573"/>
                    <a:pt x="4108063" y="323302"/>
                    <a:pt x="4042743" y="323302"/>
                  </a:cubicBezTo>
                  <a:cubicBezTo>
                    <a:pt x="3896733" y="322032"/>
                    <a:pt x="3750723" y="320763"/>
                    <a:pt x="3604713" y="320763"/>
                  </a:cubicBezTo>
                  <a:lnTo>
                    <a:pt x="3128260" y="320763"/>
                  </a:lnTo>
                  <a:cubicBezTo>
                    <a:pt x="3020673" y="320763"/>
                    <a:pt x="2916930" y="319493"/>
                    <a:pt x="2809343" y="319493"/>
                  </a:cubicBezTo>
                  <a:cubicBezTo>
                    <a:pt x="2717126" y="319493"/>
                    <a:pt x="2621067" y="319493"/>
                    <a:pt x="2528850" y="320763"/>
                  </a:cubicBezTo>
                  <a:lnTo>
                    <a:pt x="2471215" y="320763"/>
                  </a:lnTo>
                  <a:cubicBezTo>
                    <a:pt x="2336732" y="319493"/>
                    <a:pt x="838210" y="318223"/>
                    <a:pt x="703727" y="315682"/>
                  </a:cubicBezTo>
                  <a:cubicBezTo>
                    <a:pt x="623037" y="314413"/>
                    <a:pt x="542348" y="309332"/>
                    <a:pt x="461658" y="306793"/>
                  </a:cubicBezTo>
                  <a:cubicBezTo>
                    <a:pt x="315648" y="301713"/>
                    <a:pt x="169638" y="297902"/>
                    <a:pt x="41910" y="292823"/>
                  </a:cubicBezTo>
                  <a:cubicBezTo>
                    <a:pt x="33020" y="291552"/>
                    <a:pt x="24130" y="289013"/>
                    <a:pt x="16510" y="285202"/>
                  </a:cubicBezTo>
                  <a:cubicBezTo>
                    <a:pt x="5080" y="280123"/>
                    <a:pt x="0" y="268693"/>
                    <a:pt x="1270" y="258302"/>
                  </a:cubicBezTo>
                  <a:cubicBezTo>
                    <a:pt x="2540" y="249599"/>
                    <a:pt x="3810" y="240747"/>
                    <a:pt x="3810" y="232044"/>
                  </a:cubicBezTo>
                  <a:cubicBezTo>
                    <a:pt x="5080" y="223192"/>
                    <a:pt x="17780" y="130315"/>
                    <a:pt x="17780" y="121463"/>
                  </a:cubicBezTo>
                  <a:cubicBezTo>
                    <a:pt x="19050" y="112910"/>
                    <a:pt x="20320" y="104358"/>
                    <a:pt x="19050" y="95655"/>
                  </a:cubicBezTo>
                  <a:cubicBezTo>
                    <a:pt x="17780" y="87103"/>
                    <a:pt x="16510" y="78700"/>
                    <a:pt x="6350" y="48260"/>
                  </a:cubicBezTo>
                  <a:cubicBezTo>
                    <a:pt x="5080" y="35560"/>
                    <a:pt x="2540" y="22860"/>
                    <a:pt x="1270" y="10160"/>
                  </a:cubicBezTo>
                  <a:cubicBezTo>
                    <a:pt x="3810" y="8890"/>
                    <a:pt x="5080" y="7620"/>
                    <a:pt x="6350" y="7620"/>
                  </a:cubicBezTo>
                  <a:cubicBezTo>
                    <a:pt x="34290" y="6350"/>
                    <a:pt x="88949" y="5080"/>
                    <a:pt x="173481" y="3810"/>
                  </a:cubicBezTo>
                  <a:cubicBezTo>
                    <a:pt x="292594" y="1270"/>
                    <a:pt x="415550" y="1270"/>
                    <a:pt x="534663" y="1270"/>
                  </a:cubicBezTo>
                  <a:cubicBezTo>
                    <a:pt x="684515" y="2540"/>
                    <a:pt x="2198407" y="5080"/>
                    <a:pt x="2348259" y="6350"/>
                  </a:cubicBezTo>
                  <a:cubicBezTo>
                    <a:pt x="2494269" y="7620"/>
                    <a:pt x="2640279" y="7620"/>
                    <a:pt x="2786289" y="7620"/>
                  </a:cubicBezTo>
                  <a:cubicBezTo>
                    <a:pt x="2866979" y="7620"/>
                    <a:pt x="2947669" y="7620"/>
                    <a:pt x="3028358" y="8890"/>
                  </a:cubicBezTo>
                  <a:cubicBezTo>
                    <a:pt x="3185895" y="11430"/>
                    <a:pt x="3347274" y="10160"/>
                    <a:pt x="3504811" y="2540"/>
                  </a:cubicBezTo>
                  <a:cubicBezTo>
                    <a:pt x="3570132" y="0"/>
                    <a:pt x="3635452" y="2540"/>
                    <a:pt x="3700772" y="2540"/>
                  </a:cubicBezTo>
                  <a:cubicBezTo>
                    <a:pt x="3846782" y="2540"/>
                    <a:pt x="3992792" y="1270"/>
                    <a:pt x="4138802" y="3810"/>
                  </a:cubicBezTo>
                  <a:cubicBezTo>
                    <a:pt x="4323235" y="6350"/>
                    <a:pt x="4503827" y="13970"/>
                    <a:pt x="4688260" y="17780"/>
                  </a:cubicBezTo>
                  <a:cubicBezTo>
                    <a:pt x="4768950" y="20320"/>
                    <a:pt x="4804577" y="19050"/>
                    <a:pt x="4831247" y="21590"/>
                  </a:cubicBezTo>
                  <a:cubicBezTo>
                    <a:pt x="4840137" y="22860"/>
                    <a:pt x="4849027" y="25400"/>
                    <a:pt x="4857917" y="27940"/>
                  </a:cubicBezTo>
                  <a:cubicBezTo>
                    <a:pt x="4865537" y="30480"/>
                    <a:pt x="4869347" y="36830"/>
                    <a:pt x="4869347" y="46990"/>
                  </a:cubicBezTo>
                  <a:cubicBezTo>
                    <a:pt x="4870617" y="74649"/>
                    <a:pt x="4866807" y="79151"/>
                    <a:pt x="4862997" y="83652"/>
                  </a:cubicBezTo>
                  <a:cubicBezTo>
                    <a:pt x="4859187" y="87403"/>
                    <a:pt x="4857917" y="91304"/>
                    <a:pt x="4856647" y="95055"/>
                  </a:cubicBezTo>
                  <a:cubicBezTo>
                    <a:pt x="4854107" y="101357"/>
                    <a:pt x="4852837" y="107659"/>
                    <a:pt x="4851567" y="113960"/>
                  </a:cubicBezTo>
                  <a:cubicBezTo>
                    <a:pt x="4850297" y="119812"/>
                    <a:pt x="4849027" y="125664"/>
                    <a:pt x="4849027" y="131516"/>
                  </a:cubicBezTo>
                  <a:cubicBezTo>
                    <a:pt x="4849027" y="141268"/>
                    <a:pt x="4837597" y="234895"/>
                    <a:pt x="4836327" y="244648"/>
                  </a:cubicBezTo>
                  <a:cubicBezTo>
                    <a:pt x="4838867" y="250950"/>
                    <a:pt x="4837597" y="257251"/>
                    <a:pt x="4836327" y="299172"/>
                  </a:cubicBezTo>
                  <a:close/>
                  <a:moveTo>
                    <a:pt x="17780" y="268692"/>
                  </a:moveTo>
                  <a:cubicBezTo>
                    <a:pt x="22860" y="269962"/>
                    <a:pt x="29210" y="272502"/>
                    <a:pt x="36830" y="272502"/>
                  </a:cubicBezTo>
                  <a:cubicBezTo>
                    <a:pt x="165796" y="277582"/>
                    <a:pt x="323333" y="282662"/>
                    <a:pt x="477027" y="286472"/>
                  </a:cubicBezTo>
                  <a:cubicBezTo>
                    <a:pt x="550032" y="289012"/>
                    <a:pt x="623037" y="292822"/>
                    <a:pt x="699885" y="294092"/>
                  </a:cubicBezTo>
                  <a:cubicBezTo>
                    <a:pt x="749835" y="295362"/>
                    <a:pt x="2163826" y="291552"/>
                    <a:pt x="2209934" y="292822"/>
                  </a:cubicBezTo>
                  <a:cubicBezTo>
                    <a:pt x="2290624" y="294092"/>
                    <a:pt x="2371314" y="296632"/>
                    <a:pt x="2452003" y="297902"/>
                  </a:cubicBezTo>
                  <a:cubicBezTo>
                    <a:pt x="2490427" y="299172"/>
                    <a:pt x="2525008" y="299172"/>
                    <a:pt x="2563432" y="299172"/>
                  </a:cubicBezTo>
                  <a:cubicBezTo>
                    <a:pt x="2736338" y="299172"/>
                    <a:pt x="2905403" y="297902"/>
                    <a:pt x="3078309" y="299172"/>
                  </a:cubicBezTo>
                  <a:cubicBezTo>
                    <a:pt x="3143629" y="299172"/>
                    <a:pt x="3212792" y="301712"/>
                    <a:pt x="3278112" y="301712"/>
                  </a:cubicBezTo>
                  <a:cubicBezTo>
                    <a:pt x="3378013" y="301712"/>
                    <a:pt x="3474072" y="297902"/>
                    <a:pt x="3573974" y="297902"/>
                  </a:cubicBezTo>
                  <a:cubicBezTo>
                    <a:pt x="3693087" y="297902"/>
                    <a:pt x="3808358" y="299172"/>
                    <a:pt x="3927472" y="299172"/>
                  </a:cubicBezTo>
                  <a:cubicBezTo>
                    <a:pt x="4085009" y="299172"/>
                    <a:pt x="4246388" y="299172"/>
                    <a:pt x="4403925" y="297902"/>
                  </a:cubicBezTo>
                  <a:cubicBezTo>
                    <a:pt x="4546092" y="296632"/>
                    <a:pt x="4684418" y="294092"/>
                    <a:pt x="4798227" y="291552"/>
                  </a:cubicBezTo>
                  <a:cubicBezTo>
                    <a:pt x="4803307" y="291552"/>
                    <a:pt x="4808387" y="289012"/>
                    <a:pt x="4814737" y="287742"/>
                  </a:cubicBezTo>
                  <a:cubicBezTo>
                    <a:pt x="4814737" y="275042"/>
                    <a:pt x="4816007" y="262342"/>
                    <a:pt x="4816007" y="257852"/>
                  </a:cubicBezTo>
                  <a:lnTo>
                    <a:pt x="4816007" y="253200"/>
                  </a:lnTo>
                  <a:cubicBezTo>
                    <a:pt x="4817277" y="245548"/>
                    <a:pt x="4819817" y="237746"/>
                    <a:pt x="4818547" y="230094"/>
                  </a:cubicBezTo>
                  <a:cubicBezTo>
                    <a:pt x="4817277" y="219291"/>
                    <a:pt x="4829977" y="124764"/>
                    <a:pt x="4833787" y="113960"/>
                  </a:cubicBezTo>
                  <a:cubicBezTo>
                    <a:pt x="4836327" y="107659"/>
                    <a:pt x="4838867" y="101357"/>
                    <a:pt x="4838867" y="95055"/>
                  </a:cubicBezTo>
                  <a:cubicBezTo>
                    <a:pt x="4838867" y="89804"/>
                    <a:pt x="4840137" y="84702"/>
                    <a:pt x="4847757" y="79601"/>
                  </a:cubicBezTo>
                  <a:cubicBezTo>
                    <a:pt x="4851567" y="76600"/>
                    <a:pt x="4854107" y="73599"/>
                    <a:pt x="4849027" y="49530"/>
                  </a:cubicBezTo>
                  <a:cubicBezTo>
                    <a:pt x="4841407" y="49530"/>
                    <a:pt x="4835057" y="48260"/>
                    <a:pt x="4827437" y="48260"/>
                  </a:cubicBezTo>
                  <a:cubicBezTo>
                    <a:pt x="4794417" y="45720"/>
                    <a:pt x="4715156" y="45720"/>
                    <a:pt x="4611413" y="40640"/>
                  </a:cubicBezTo>
                  <a:cubicBezTo>
                    <a:pt x="4419294" y="33020"/>
                    <a:pt x="4223334" y="27940"/>
                    <a:pt x="4031216" y="27940"/>
                  </a:cubicBezTo>
                  <a:cubicBezTo>
                    <a:pt x="3896733" y="27940"/>
                    <a:pt x="3758407" y="31750"/>
                    <a:pt x="3623925" y="24130"/>
                  </a:cubicBezTo>
                  <a:lnTo>
                    <a:pt x="3585501" y="24130"/>
                  </a:lnTo>
                  <a:cubicBezTo>
                    <a:pt x="3474072" y="27940"/>
                    <a:pt x="3354959" y="33020"/>
                    <a:pt x="3239688" y="34290"/>
                  </a:cubicBezTo>
                  <a:cubicBezTo>
                    <a:pt x="3112890" y="35560"/>
                    <a:pt x="2989934" y="31750"/>
                    <a:pt x="2863136" y="30480"/>
                  </a:cubicBezTo>
                  <a:cubicBezTo>
                    <a:pt x="2744023" y="29210"/>
                    <a:pt x="2624910" y="27940"/>
                    <a:pt x="2509639" y="27940"/>
                  </a:cubicBezTo>
                  <a:cubicBezTo>
                    <a:pt x="2467373" y="27940"/>
                    <a:pt x="2428949" y="29210"/>
                    <a:pt x="2386683" y="27940"/>
                  </a:cubicBezTo>
                  <a:cubicBezTo>
                    <a:pt x="2240673" y="26670"/>
                    <a:pt x="730624" y="24130"/>
                    <a:pt x="580771" y="24130"/>
                  </a:cubicBezTo>
                  <a:cubicBezTo>
                    <a:pt x="450131" y="22860"/>
                    <a:pt x="319490" y="24130"/>
                    <a:pt x="188850" y="24130"/>
                  </a:cubicBezTo>
                  <a:cubicBezTo>
                    <a:pt x="119687" y="24130"/>
                    <a:pt x="45720" y="24130"/>
                    <a:pt x="21590" y="25400"/>
                  </a:cubicBezTo>
                  <a:cubicBezTo>
                    <a:pt x="20320" y="25400"/>
                    <a:pt x="21590" y="36830"/>
                    <a:pt x="22860" y="41910"/>
                  </a:cubicBezTo>
                  <a:cubicBezTo>
                    <a:pt x="26670" y="74199"/>
                    <a:pt x="31750" y="79000"/>
                    <a:pt x="34290" y="83652"/>
                  </a:cubicBezTo>
                  <a:cubicBezTo>
                    <a:pt x="36830" y="92054"/>
                    <a:pt x="38100" y="100457"/>
                    <a:pt x="38100" y="108859"/>
                  </a:cubicBezTo>
                  <a:cubicBezTo>
                    <a:pt x="38100" y="114261"/>
                    <a:pt x="36830" y="119512"/>
                    <a:pt x="35560" y="124914"/>
                  </a:cubicBezTo>
                  <a:cubicBezTo>
                    <a:pt x="34290" y="130165"/>
                    <a:pt x="22860" y="219141"/>
                    <a:pt x="21590" y="224242"/>
                  </a:cubicBezTo>
                  <a:lnTo>
                    <a:pt x="21590" y="234145"/>
                  </a:lnTo>
                  <a:cubicBezTo>
                    <a:pt x="21590" y="241647"/>
                    <a:pt x="20320" y="249299"/>
                    <a:pt x="20320" y="256801"/>
                  </a:cubicBezTo>
                  <a:cubicBezTo>
                    <a:pt x="20320" y="257852"/>
                    <a:pt x="19050" y="258752"/>
                    <a:pt x="17780" y="268692"/>
                  </a:cubicBezTo>
                  <a:close/>
                </a:path>
              </a:pathLst>
            </a:custGeom>
            <a:solidFill>
              <a:srgbClr val="2F2325"/>
            </a:solidFill>
          </p:spPr>
        </p:sp>
      </p:grpSp>
      <p:sp>
        <p:nvSpPr>
          <p:cNvPr name="TextBox 14" id="14"/>
          <p:cNvSpPr txBox="true"/>
          <p:nvPr/>
        </p:nvSpPr>
        <p:spPr>
          <a:xfrm rot="0">
            <a:off x="5307934" y="2112366"/>
            <a:ext cx="6928363" cy="834389"/>
          </a:xfrm>
          <a:prstGeom prst="rect">
            <a:avLst/>
          </a:prstGeom>
        </p:spPr>
        <p:txBody>
          <a:bodyPr anchor="t" rtlCol="false" tIns="0" lIns="0" bIns="0" rIns="0">
            <a:spAutoFit/>
          </a:bodyPr>
          <a:lstStyle/>
          <a:p>
            <a:pPr algn="ctr">
              <a:lnSpc>
                <a:spcPts val="3360"/>
              </a:lnSpc>
            </a:pPr>
            <a:r>
              <a:rPr lang="en-US" sz="2400">
                <a:solidFill>
                  <a:srgbClr val="000000"/>
                </a:solidFill>
                <a:latin typeface="Droid Serif"/>
              </a:rPr>
              <a:t>2.2.2.4. Mô hình nghiệp vụ thanh toán</a:t>
            </a:r>
          </a:p>
          <a:p>
            <a:pPr algn="ctr">
              <a:lnSpc>
                <a:spcPts val="3360"/>
              </a:lnSpc>
              <a:spcBef>
                <a:spcPct val="0"/>
              </a:spcBef>
            </a:pPr>
          </a:p>
        </p:txBody>
      </p:sp>
      <p:grpSp>
        <p:nvGrpSpPr>
          <p:cNvPr name="Group 15" id="15"/>
          <p:cNvGrpSpPr/>
          <p:nvPr/>
        </p:nvGrpSpPr>
        <p:grpSpPr>
          <a:xfrm rot="0">
            <a:off x="9505037" y="2859437"/>
            <a:ext cx="8782963" cy="1923955"/>
            <a:chOff x="0" y="0"/>
            <a:chExt cx="2834057" cy="620815"/>
          </a:xfrm>
        </p:grpSpPr>
        <p:sp>
          <p:nvSpPr>
            <p:cNvPr name="Freeform 16" id="16"/>
            <p:cNvSpPr/>
            <p:nvPr/>
          </p:nvSpPr>
          <p:spPr>
            <a:xfrm>
              <a:off x="16510" y="11430"/>
              <a:ext cx="2803577" cy="596685"/>
            </a:xfrm>
            <a:custGeom>
              <a:avLst/>
              <a:gdLst/>
              <a:ahLst/>
              <a:cxnLst/>
              <a:rect r="r" b="b" t="t" l="l"/>
              <a:pathLst>
                <a:path h="596685" w="2803577">
                  <a:moveTo>
                    <a:pt x="1270" y="0"/>
                  </a:moveTo>
                  <a:lnTo>
                    <a:pt x="2803577" y="15240"/>
                  </a:lnTo>
                  <a:lnTo>
                    <a:pt x="2771827" y="596685"/>
                  </a:lnTo>
                  <a:lnTo>
                    <a:pt x="1012276" y="596685"/>
                  </a:lnTo>
                  <a:lnTo>
                    <a:pt x="0" y="570015"/>
                  </a:lnTo>
                  <a:lnTo>
                    <a:pt x="11430" y="210601"/>
                  </a:lnTo>
                  <a:close/>
                </a:path>
              </a:pathLst>
            </a:custGeom>
            <a:solidFill>
              <a:srgbClr val="E3FFEA"/>
            </a:solidFill>
          </p:spPr>
        </p:sp>
        <p:sp>
          <p:nvSpPr>
            <p:cNvPr name="Freeform 17" id="17"/>
            <p:cNvSpPr/>
            <p:nvPr/>
          </p:nvSpPr>
          <p:spPr>
            <a:xfrm>
              <a:off x="0" y="-1270"/>
              <a:ext cx="2832787" cy="622085"/>
            </a:xfrm>
            <a:custGeom>
              <a:avLst/>
              <a:gdLst/>
              <a:ahLst/>
              <a:cxnLst/>
              <a:rect r="r" b="b" t="t" l="l"/>
              <a:pathLst>
                <a:path h="622085" w="2832787">
                  <a:moveTo>
                    <a:pt x="2798497" y="596685"/>
                  </a:moveTo>
                  <a:cubicBezTo>
                    <a:pt x="2795957" y="600495"/>
                    <a:pt x="2792147" y="605575"/>
                    <a:pt x="2788337" y="609385"/>
                  </a:cubicBezTo>
                  <a:cubicBezTo>
                    <a:pt x="2784528" y="611925"/>
                    <a:pt x="2779447" y="614465"/>
                    <a:pt x="2775637" y="614465"/>
                  </a:cubicBezTo>
                  <a:cubicBezTo>
                    <a:pt x="2676430" y="613195"/>
                    <a:pt x="2558272" y="619545"/>
                    <a:pt x="2437927" y="622085"/>
                  </a:cubicBezTo>
                  <a:cubicBezTo>
                    <a:pt x="2400729" y="622085"/>
                    <a:pt x="2361343" y="620815"/>
                    <a:pt x="2324145" y="620815"/>
                  </a:cubicBezTo>
                  <a:cubicBezTo>
                    <a:pt x="2240997" y="619545"/>
                    <a:pt x="2157849" y="618275"/>
                    <a:pt x="2074701" y="618275"/>
                  </a:cubicBezTo>
                  <a:lnTo>
                    <a:pt x="1803375" y="618275"/>
                  </a:lnTo>
                  <a:cubicBezTo>
                    <a:pt x="1742108" y="618275"/>
                    <a:pt x="1683029" y="617005"/>
                    <a:pt x="1621763" y="617005"/>
                  </a:cubicBezTo>
                  <a:cubicBezTo>
                    <a:pt x="1569248" y="617005"/>
                    <a:pt x="1514545" y="617005"/>
                    <a:pt x="1462031" y="618275"/>
                  </a:cubicBezTo>
                  <a:lnTo>
                    <a:pt x="1429209" y="618275"/>
                  </a:lnTo>
                  <a:cubicBezTo>
                    <a:pt x="1352625" y="617005"/>
                    <a:pt x="499264" y="615735"/>
                    <a:pt x="422680" y="613195"/>
                  </a:cubicBezTo>
                  <a:cubicBezTo>
                    <a:pt x="376730" y="611925"/>
                    <a:pt x="330779" y="606845"/>
                    <a:pt x="284829" y="604305"/>
                  </a:cubicBezTo>
                  <a:cubicBezTo>
                    <a:pt x="201681" y="599225"/>
                    <a:pt x="118533" y="595415"/>
                    <a:pt x="41910" y="590335"/>
                  </a:cubicBezTo>
                  <a:cubicBezTo>
                    <a:pt x="33020" y="589065"/>
                    <a:pt x="24130" y="586525"/>
                    <a:pt x="16510" y="582715"/>
                  </a:cubicBezTo>
                  <a:cubicBezTo>
                    <a:pt x="5080" y="577635"/>
                    <a:pt x="0" y="566205"/>
                    <a:pt x="1270" y="554774"/>
                  </a:cubicBezTo>
                  <a:cubicBezTo>
                    <a:pt x="2540" y="532129"/>
                    <a:pt x="3810" y="509094"/>
                    <a:pt x="3810" y="486449"/>
                  </a:cubicBezTo>
                  <a:cubicBezTo>
                    <a:pt x="5080" y="463414"/>
                    <a:pt x="17780" y="221739"/>
                    <a:pt x="17780" y="198704"/>
                  </a:cubicBezTo>
                  <a:cubicBezTo>
                    <a:pt x="19050" y="176449"/>
                    <a:pt x="20320" y="154195"/>
                    <a:pt x="19050" y="131550"/>
                  </a:cubicBezTo>
                  <a:cubicBezTo>
                    <a:pt x="17780" y="109296"/>
                    <a:pt x="16510" y="87432"/>
                    <a:pt x="6350" y="48260"/>
                  </a:cubicBezTo>
                  <a:cubicBezTo>
                    <a:pt x="5080" y="35560"/>
                    <a:pt x="2540" y="22860"/>
                    <a:pt x="1270" y="10160"/>
                  </a:cubicBezTo>
                  <a:cubicBezTo>
                    <a:pt x="3810" y="8890"/>
                    <a:pt x="5080" y="7620"/>
                    <a:pt x="6350" y="7620"/>
                  </a:cubicBezTo>
                  <a:cubicBezTo>
                    <a:pt x="34290" y="6350"/>
                    <a:pt x="72583" y="5080"/>
                    <a:pt x="120721" y="3810"/>
                  </a:cubicBezTo>
                  <a:cubicBezTo>
                    <a:pt x="188553" y="1270"/>
                    <a:pt x="258572" y="1270"/>
                    <a:pt x="326403" y="1270"/>
                  </a:cubicBezTo>
                  <a:cubicBezTo>
                    <a:pt x="411739" y="2540"/>
                    <a:pt x="1273854" y="5080"/>
                    <a:pt x="1359190" y="6350"/>
                  </a:cubicBezTo>
                  <a:cubicBezTo>
                    <a:pt x="1442338" y="7620"/>
                    <a:pt x="1525486" y="7620"/>
                    <a:pt x="1608634" y="7620"/>
                  </a:cubicBezTo>
                  <a:cubicBezTo>
                    <a:pt x="1654584" y="7620"/>
                    <a:pt x="1700534" y="7620"/>
                    <a:pt x="1746485" y="8890"/>
                  </a:cubicBezTo>
                  <a:cubicBezTo>
                    <a:pt x="1836197" y="11430"/>
                    <a:pt x="1928097" y="10160"/>
                    <a:pt x="2017810" y="2540"/>
                  </a:cubicBezTo>
                  <a:cubicBezTo>
                    <a:pt x="2055008" y="0"/>
                    <a:pt x="2092205" y="2540"/>
                    <a:pt x="2129403" y="2540"/>
                  </a:cubicBezTo>
                  <a:cubicBezTo>
                    <a:pt x="2212551" y="2540"/>
                    <a:pt x="2295699" y="1270"/>
                    <a:pt x="2378847" y="3810"/>
                  </a:cubicBezTo>
                  <a:cubicBezTo>
                    <a:pt x="2483877" y="6350"/>
                    <a:pt x="2586718" y="13970"/>
                    <a:pt x="2691747" y="17780"/>
                  </a:cubicBezTo>
                  <a:cubicBezTo>
                    <a:pt x="2737697" y="20320"/>
                    <a:pt x="2766747" y="19050"/>
                    <a:pt x="2793417" y="21590"/>
                  </a:cubicBezTo>
                  <a:cubicBezTo>
                    <a:pt x="2802307" y="22860"/>
                    <a:pt x="2811197" y="25400"/>
                    <a:pt x="2820087" y="27940"/>
                  </a:cubicBezTo>
                  <a:cubicBezTo>
                    <a:pt x="2827707" y="30480"/>
                    <a:pt x="2831517" y="36830"/>
                    <a:pt x="2831517" y="46990"/>
                  </a:cubicBezTo>
                  <a:cubicBezTo>
                    <a:pt x="2832787" y="76890"/>
                    <a:pt x="2828977" y="88603"/>
                    <a:pt x="2825167" y="100316"/>
                  </a:cubicBezTo>
                  <a:cubicBezTo>
                    <a:pt x="2821357" y="110077"/>
                    <a:pt x="2820087" y="120228"/>
                    <a:pt x="2818817" y="129988"/>
                  </a:cubicBezTo>
                  <a:cubicBezTo>
                    <a:pt x="2816277" y="146386"/>
                    <a:pt x="2815007" y="162784"/>
                    <a:pt x="2813737" y="179182"/>
                  </a:cubicBezTo>
                  <a:cubicBezTo>
                    <a:pt x="2812467" y="194409"/>
                    <a:pt x="2811197" y="209636"/>
                    <a:pt x="2811197" y="224862"/>
                  </a:cubicBezTo>
                  <a:cubicBezTo>
                    <a:pt x="2811197" y="250240"/>
                    <a:pt x="2799767" y="493867"/>
                    <a:pt x="2798497" y="519245"/>
                  </a:cubicBezTo>
                  <a:cubicBezTo>
                    <a:pt x="2801037" y="535643"/>
                    <a:pt x="2799767" y="552041"/>
                    <a:pt x="2798497" y="596685"/>
                  </a:cubicBezTo>
                  <a:close/>
                  <a:moveTo>
                    <a:pt x="17780" y="566205"/>
                  </a:moveTo>
                  <a:cubicBezTo>
                    <a:pt x="22860" y="567475"/>
                    <a:pt x="29210" y="570015"/>
                    <a:pt x="36830" y="570015"/>
                  </a:cubicBezTo>
                  <a:cubicBezTo>
                    <a:pt x="116345" y="575095"/>
                    <a:pt x="206057" y="580175"/>
                    <a:pt x="293582" y="583985"/>
                  </a:cubicBezTo>
                  <a:cubicBezTo>
                    <a:pt x="335156" y="586525"/>
                    <a:pt x="376730" y="590335"/>
                    <a:pt x="420492" y="591605"/>
                  </a:cubicBezTo>
                  <a:cubicBezTo>
                    <a:pt x="448937" y="592875"/>
                    <a:pt x="1254161" y="589065"/>
                    <a:pt x="1280418" y="590335"/>
                  </a:cubicBezTo>
                  <a:cubicBezTo>
                    <a:pt x="1326368" y="591605"/>
                    <a:pt x="1372318" y="594145"/>
                    <a:pt x="1418269" y="595415"/>
                  </a:cubicBezTo>
                  <a:cubicBezTo>
                    <a:pt x="1440150" y="596685"/>
                    <a:pt x="1459843" y="596685"/>
                    <a:pt x="1481724" y="596685"/>
                  </a:cubicBezTo>
                  <a:cubicBezTo>
                    <a:pt x="1580189" y="596685"/>
                    <a:pt x="1676465" y="595415"/>
                    <a:pt x="1774930" y="596685"/>
                  </a:cubicBezTo>
                  <a:cubicBezTo>
                    <a:pt x="1812128" y="596685"/>
                    <a:pt x="1851514" y="599225"/>
                    <a:pt x="1888712" y="599225"/>
                  </a:cubicBezTo>
                  <a:cubicBezTo>
                    <a:pt x="1945602" y="599225"/>
                    <a:pt x="2000305" y="595415"/>
                    <a:pt x="2057196" y="595415"/>
                  </a:cubicBezTo>
                  <a:cubicBezTo>
                    <a:pt x="2125027" y="595415"/>
                    <a:pt x="2190670" y="596685"/>
                    <a:pt x="2258502" y="596685"/>
                  </a:cubicBezTo>
                  <a:cubicBezTo>
                    <a:pt x="2348214" y="596685"/>
                    <a:pt x="2440114" y="596685"/>
                    <a:pt x="2529827" y="595415"/>
                  </a:cubicBezTo>
                  <a:cubicBezTo>
                    <a:pt x="2610787" y="594145"/>
                    <a:pt x="2689559" y="591605"/>
                    <a:pt x="2760397" y="589065"/>
                  </a:cubicBezTo>
                  <a:cubicBezTo>
                    <a:pt x="2765477" y="589065"/>
                    <a:pt x="2770557" y="586525"/>
                    <a:pt x="2776907" y="585255"/>
                  </a:cubicBezTo>
                  <a:cubicBezTo>
                    <a:pt x="2776907" y="572555"/>
                    <a:pt x="2778177" y="559855"/>
                    <a:pt x="2778177" y="553603"/>
                  </a:cubicBezTo>
                  <a:lnTo>
                    <a:pt x="2778177" y="541499"/>
                  </a:lnTo>
                  <a:cubicBezTo>
                    <a:pt x="2779447" y="521587"/>
                    <a:pt x="2781987" y="501285"/>
                    <a:pt x="2780717" y="481373"/>
                  </a:cubicBezTo>
                  <a:cubicBezTo>
                    <a:pt x="2779447" y="453263"/>
                    <a:pt x="2792147" y="207293"/>
                    <a:pt x="2795957" y="179182"/>
                  </a:cubicBezTo>
                  <a:cubicBezTo>
                    <a:pt x="2798497" y="162784"/>
                    <a:pt x="2801037" y="146386"/>
                    <a:pt x="2801037" y="129988"/>
                  </a:cubicBezTo>
                  <a:cubicBezTo>
                    <a:pt x="2801037" y="116323"/>
                    <a:pt x="2802307" y="103049"/>
                    <a:pt x="2809927" y="89774"/>
                  </a:cubicBezTo>
                  <a:cubicBezTo>
                    <a:pt x="2813737" y="81966"/>
                    <a:pt x="2816277" y="74157"/>
                    <a:pt x="2811197" y="49530"/>
                  </a:cubicBezTo>
                  <a:cubicBezTo>
                    <a:pt x="2803577" y="49530"/>
                    <a:pt x="2797227" y="48260"/>
                    <a:pt x="2789607" y="48260"/>
                  </a:cubicBezTo>
                  <a:cubicBezTo>
                    <a:pt x="2756587" y="45720"/>
                    <a:pt x="2707063" y="45720"/>
                    <a:pt x="2647985" y="40640"/>
                  </a:cubicBezTo>
                  <a:cubicBezTo>
                    <a:pt x="2538579" y="33020"/>
                    <a:pt x="2426986" y="27940"/>
                    <a:pt x="2317580" y="27940"/>
                  </a:cubicBezTo>
                  <a:cubicBezTo>
                    <a:pt x="2240997" y="27940"/>
                    <a:pt x="2162225" y="31750"/>
                    <a:pt x="2085641" y="24130"/>
                  </a:cubicBezTo>
                  <a:lnTo>
                    <a:pt x="2063760" y="24130"/>
                  </a:lnTo>
                  <a:cubicBezTo>
                    <a:pt x="2000305" y="27940"/>
                    <a:pt x="1932474" y="33020"/>
                    <a:pt x="1866830" y="34290"/>
                  </a:cubicBezTo>
                  <a:cubicBezTo>
                    <a:pt x="1794623" y="35560"/>
                    <a:pt x="1724603" y="31750"/>
                    <a:pt x="1652396" y="30480"/>
                  </a:cubicBezTo>
                  <a:cubicBezTo>
                    <a:pt x="1584565" y="29210"/>
                    <a:pt x="1516733" y="27940"/>
                    <a:pt x="1451090" y="27940"/>
                  </a:cubicBezTo>
                  <a:cubicBezTo>
                    <a:pt x="1427021" y="27940"/>
                    <a:pt x="1405140" y="29210"/>
                    <a:pt x="1381071" y="27940"/>
                  </a:cubicBezTo>
                  <a:cubicBezTo>
                    <a:pt x="1297923" y="26670"/>
                    <a:pt x="437997" y="24130"/>
                    <a:pt x="352660" y="24130"/>
                  </a:cubicBezTo>
                  <a:cubicBezTo>
                    <a:pt x="278265" y="22860"/>
                    <a:pt x="203869" y="24130"/>
                    <a:pt x="129474" y="24130"/>
                  </a:cubicBezTo>
                  <a:cubicBezTo>
                    <a:pt x="90088" y="24130"/>
                    <a:pt x="45720" y="24130"/>
                    <a:pt x="21590" y="25400"/>
                  </a:cubicBezTo>
                  <a:cubicBezTo>
                    <a:pt x="20320" y="25400"/>
                    <a:pt x="21590" y="36830"/>
                    <a:pt x="22860" y="41910"/>
                  </a:cubicBezTo>
                  <a:cubicBezTo>
                    <a:pt x="26670" y="75719"/>
                    <a:pt x="31750" y="88213"/>
                    <a:pt x="34290" y="100316"/>
                  </a:cubicBezTo>
                  <a:cubicBezTo>
                    <a:pt x="36830" y="122180"/>
                    <a:pt x="38100" y="144044"/>
                    <a:pt x="38100" y="165908"/>
                  </a:cubicBezTo>
                  <a:cubicBezTo>
                    <a:pt x="38100" y="179963"/>
                    <a:pt x="36830" y="193628"/>
                    <a:pt x="35560" y="207684"/>
                  </a:cubicBezTo>
                  <a:cubicBezTo>
                    <a:pt x="34290" y="221348"/>
                    <a:pt x="22860" y="452872"/>
                    <a:pt x="21590" y="466147"/>
                  </a:cubicBezTo>
                  <a:lnTo>
                    <a:pt x="21590" y="491915"/>
                  </a:lnTo>
                  <a:cubicBezTo>
                    <a:pt x="21590" y="511436"/>
                    <a:pt x="20320" y="531348"/>
                    <a:pt x="20320" y="550870"/>
                  </a:cubicBezTo>
                  <a:cubicBezTo>
                    <a:pt x="20320" y="553603"/>
                    <a:pt x="19050" y="555945"/>
                    <a:pt x="17780" y="566205"/>
                  </a:cubicBezTo>
                  <a:close/>
                </a:path>
              </a:pathLst>
            </a:custGeom>
            <a:solidFill>
              <a:srgbClr val="2F2325"/>
            </a:solidFill>
          </p:spPr>
        </p:sp>
      </p:grpSp>
      <p:grpSp>
        <p:nvGrpSpPr>
          <p:cNvPr name="Group 18" id="18"/>
          <p:cNvGrpSpPr/>
          <p:nvPr/>
        </p:nvGrpSpPr>
        <p:grpSpPr>
          <a:xfrm rot="0">
            <a:off x="9505037" y="4783392"/>
            <a:ext cx="8651599" cy="3218062"/>
            <a:chOff x="0" y="0"/>
            <a:chExt cx="2791669" cy="1038393"/>
          </a:xfrm>
        </p:grpSpPr>
        <p:sp>
          <p:nvSpPr>
            <p:cNvPr name="Freeform 19" id="19"/>
            <p:cNvSpPr/>
            <p:nvPr/>
          </p:nvSpPr>
          <p:spPr>
            <a:xfrm>
              <a:off x="16510" y="11430"/>
              <a:ext cx="2761189" cy="1014263"/>
            </a:xfrm>
            <a:custGeom>
              <a:avLst/>
              <a:gdLst/>
              <a:ahLst/>
              <a:cxnLst/>
              <a:rect r="r" b="b" t="t" l="l"/>
              <a:pathLst>
                <a:path h="1014263" w="2761189">
                  <a:moveTo>
                    <a:pt x="1270" y="0"/>
                  </a:moveTo>
                  <a:lnTo>
                    <a:pt x="2761189" y="15240"/>
                  </a:lnTo>
                  <a:lnTo>
                    <a:pt x="2729439" y="1014263"/>
                  </a:lnTo>
                  <a:lnTo>
                    <a:pt x="996898" y="1014263"/>
                  </a:lnTo>
                  <a:lnTo>
                    <a:pt x="0" y="987594"/>
                  </a:lnTo>
                  <a:lnTo>
                    <a:pt x="11430" y="340269"/>
                  </a:lnTo>
                  <a:close/>
                </a:path>
              </a:pathLst>
            </a:custGeom>
            <a:solidFill>
              <a:srgbClr val="E3FFEA"/>
            </a:solidFill>
          </p:spPr>
        </p:sp>
        <p:sp>
          <p:nvSpPr>
            <p:cNvPr name="Freeform 20" id="20"/>
            <p:cNvSpPr/>
            <p:nvPr/>
          </p:nvSpPr>
          <p:spPr>
            <a:xfrm>
              <a:off x="0" y="-1270"/>
              <a:ext cx="2790399" cy="1039664"/>
            </a:xfrm>
            <a:custGeom>
              <a:avLst/>
              <a:gdLst/>
              <a:ahLst/>
              <a:cxnLst/>
              <a:rect r="r" b="b" t="t" l="l"/>
              <a:pathLst>
                <a:path h="1039664" w="2790399">
                  <a:moveTo>
                    <a:pt x="2756109" y="1014264"/>
                  </a:moveTo>
                  <a:cubicBezTo>
                    <a:pt x="2753569" y="1018074"/>
                    <a:pt x="2749759" y="1023154"/>
                    <a:pt x="2745949" y="1026964"/>
                  </a:cubicBezTo>
                  <a:cubicBezTo>
                    <a:pt x="2742139" y="1029504"/>
                    <a:pt x="2737059" y="1032044"/>
                    <a:pt x="2733249" y="1032044"/>
                  </a:cubicBezTo>
                  <a:cubicBezTo>
                    <a:pt x="2635142" y="1030774"/>
                    <a:pt x="2518843" y="1037124"/>
                    <a:pt x="2400389" y="1039664"/>
                  </a:cubicBezTo>
                  <a:cubicBezTo>
                    <a:pt x="2363776" y="1039664"/>
                    <a:pt x="2325010" y="1038394"/>
                    <a:pt x="2288397" y="1038394"/>
                  </a:cubicBezTo>
                  <a:cubicBezTo>
                    <a:pt x="2206556" y="1037124"/>
                    <a:pt x="2124716" y="1035854"/>
                    <a:pt x="2042875" y="1035854"/>
                  </a:cubicBezTo>
                  <a:lnTo>
                    <a:pt x="1775817" y="1035854"/>
                  </a:lnTo>
                  <a:cubicBezTo>
                    <a:pt x="1715513" y="1035854"/>
                    <a:pt x="1657364" y="1034584"/>
                    <a:pt x="1597060" y="1034584"/>
                  </a:cubicBezTo>
                  <a:cubicBezTo>
                    <a:pt x="1545371" y="1034584"/>
                    <a:pt x="1491529" y="1034584"/>
                    <a:pt x="1439840" y="1035854"/>
                  </a:cubicBezTo>
                  <a:lnTo>
                    <a:pt x="1407535" y="1035854"/>
                  </a:lnTo>
                  <a:cubicBezTo>
                    <a:pt x="1332155" y="1034584"/>
                    <a:pt x="492213" y="1033314"/>
                    <a:pt x="416834" y="1030774"/>
                  </a:cubicBezTo>
                  <a:cubicBezTo>
                    <a:pt x="371606" y="1029504"/>
                    <a:pt x="326379" y="1024424"/>
                    <a:pt x="281151" y="1021884"/>
                  </a:cubicBezTo>
                  <a:cubicBezTo>
                    <a:pt x="199311" y="1016804"/>
                    <a:pt x="117470" y="1012994"/>
                    <a:pt x="41910" y="1007914"/>
                  </a:cubicBezTo>
                  <a:cubicBezTo>
                    <a:pt x="33020" y="1006644"/>
                    <a:pt x="24130" y="1004104"/>
                    <a:pt x="16510" y="1000294"/>
                  </a:cubicBezTo>
                  <a:cubicBezTo>
                    <a:pt x="5080" y="995214"/>
                    <a:pt x="0" y="983784"/>
                    <a:pt x="1270" y="970891"/>
                  </a:cubicBezTo>
                  <a:cubicBezTo>
                    <a:pt x="2540" y="928677"/>
                    <a:pt x="3810" y="885736"/>
                    <a:pt x="3810" y="843522"/>
                  </a:cubicBezTo>
                  <a:cubicBezTo>
                    <a:pt x="5080" y="800581"/>
                    <a:pt x="17780" y="350058"/>
                    <a:pt x="17780" y="307116"/>
                  </a:cubicBezTo>
                  <a:cubicBezTo>
                    <a:pt x="19050" y="265631"/>
                    <a:pt x="20320" y="224145"/>
                    <a:pt x="19050" y="181931"/>
                  </a:cubicBezTo>
                  <a:cubicBezTo>
                    <a:pt x="17780" y="140445"/>
                    <a:pt x="16510" y="99687"/>
                    <a:pt x="6350" y="48260"/>
                  </a:cubicBezTo>
                  <a:cubicBezTo>
                    <a:pt x="5080" y="35560"/>
                    <a:pt x="2540" y="22860"/>
                    <a:pt x="1270" y="10160"/>
                  </a:cubicBezTo>
                  <a:cubicBezTo>
                    <a:pt x="3810" y="8890"/>
                    <a:pt x="5080" y="7620"/>
                    <a:pt x="6350" y="7620"/>
                  </a:cubicBezTo>
                  <a:cubicBezTo>
                    <a:pt x="34290" y="6350"/>
                    <a:pt x="72242" y="5080"/>
                    <a:pt x="119624" y="3810"/>
                  </a:cubicBezTo>
                  <a:cubicBezTo>
                    <a:pt x="186388" y="1270"/>
                    <a:pt x="255307" y="1270"/>
                    <a:pt x="322071" y="1270"/>
                  </a:cubicBezTo>
                  <a:cubicBezTo>
                    <a:pt x="406066" y="2540"/>
                    <a:pt x="1254622" y="5080"/>
                    <a:pt x="1338616" y="6350"/>
                  </a:cubicBezTo>
                  <a:cubicBezTo>
                    <a:pt x="1420457" y="7620"/>
                    <a:pt x="1502297" y="7620"/>
                    <a:pt x="1584138" y="7620"/>
                  </a:cubicBezTo>
                  <a:cubicBezTo>
                    <a:pt x="1629365" y="7620"/>
                    <a:pt x="1674593" y="7620"/>
                    <a:pt x="1719821" y="8890"/>
                  </a:cubicBezTo>
                  <a:cubicBezTo>
                    <a:pt x="1808122" y="11430"/>
                    <a:pt x="1898578" y="10160"/>
                    <a:pt x="1986879" y="2540"/>
                  </a:cubicBezTo>
                  <a:cubicBezTo>
                    <a:pt x="2023492" y="0"/>
                    <a:pt x="2060105" y="2540"/>
                    <a:pt x="2096718" y="2540"/>
                  </a:cubicBezTo>
                  <a:cubicBezTo>
                    <a:pt x="2178558" y="2540"/>
                    <a:pt x="2260399" y="1270"/>
                    <a:pt x="2342239" y="3810"/>
                  </a:cubicBezTo>
                  <a:cubicBezTo>
                    <a:pt x="2445617" y="6350"/>
                    <a:pt x="2546840" y="13970"/>
                    <a:pt x="2650218" y="17780"/>
                  </a:cubicBezTo>
                  <a:cubicBezTo>
                    <a:pt x="2695446" y="20320"/>
                    <a:pt x="2724359" y="19050"/>
                    <a:pt x="2751029" y="21590"/>
                  </a:cubicBezTo>
                  <a:cubicBezTo>
                    <a:pt x="2759919" y="22860"/>
                    <a:pt x="2768809" y="25400"/>
                    <a:pt x="2777699" y="27940"/>
                  </a:cubicBezTo>
                  <a:cubicBezTo>
                    <a:pt x="2785319" y="30480"/>
                    <a:pt x="2789129" y="36830"/>
                    <a:pt x="2789129" y="46990"/>
                  </a:cubicBezTo>
                  <a:cubicBezTo>
                    <a:pt x="2790399" y="80036"/>
                    <a:pt x="2786589" y="101870"/>
                    <a:pt x="2782779" y="123705"/>
                  </a:cubicBezTo>
                  <a:cubicBezTo>
                    <a:pt x="2778969" y="141901"/>
                    <a:pt x="2777699" y="160824"/>
                    <a:pt x="2776429" y="179020"/>
                  </a:cubicBezTo>
                  <a:cubicBezTo>
                    <a:pt x="2773889" y="209588"/>
                    <a:pt x="2772619" y="240157"/>
                    <a:pt x="2771349" y="270725"/>
                  </a:cubicBezTo>
                  <a:cubicBezTo>
                    <a:pt x="2770079" y="299110"/>
                    <a:pt x="2768809" y="327495"/>
                    <a:pt x="2768809" y="355881"/>
                  </a:cubicBezTo>
                  <a:cubicBezTo>
                    <a:pt x="2768809" y="403189"/>
                    <a:pt x="2757379" y="857351"/>
                    <a:pt x="2756109" y="904659"/>
                  </a:cubicBezTo>
                  <a:cubicBezTo>
                    <a:pt x="2758649" y="935228"/>
                    <a:pt x="2757379" y="965796"/>
                    <a:pt x="2756109" y="1014263"/>
                  </a:cubicBezTo>
                  <a:close/>
                  <a:moveTo>
                    <a:pt x="17780" y="983783"/>
                  </a:moveTo>
                  <a:cubicBezTo>
                    <a:pt x="22860" y="985053"/>
                    <a:pt x="29210" y="987593"/>
                    <a:pt x="36830" y="987593"/>
                  </a:cubicBezTo>
                  <a:cubicBezTo>
                    <a:pt x="115316" y="992673"/>
                    <a:pt x="203618" y="997753"/>
                    <a:pt x="289766" y="1001563"/>
                  </a:cubicBezTo>
                  <a:cubicBezTo>
                    <a:pt x="330686" y="1004103"/>
                    <a:pt x="371606" y="1007913"/>
                    <a:pt x="414680" y="1009183"/>
                  </a:cubicBezTo>
                  <a:cubicBezTo>
                    <a:pt x="442678" y="1010453"/>
                    <a:pt x="1235239" y="1006643"/>
                    <a:pt x="1261083" y="1007913"/>
                  </a:cubicBezTo>
                  <a:cubicBezTo>
                    <a:pt x="1306311" y="1009183"/>
                    <a:pt x="1351539" y="1011723"/>
                    <a:pt x="1396766" y="1012993"/>
                  </a:cubicBezTo>
                  <a:cubicBezTo>
                    <a:pt x="1418303" y="1014263"/>
                    <a:pt x="1437686" y="1014263"/>
                    <a:pt x="1459223" y="1014263"/>
                  </a:cubicBezTo>
                  <a:cubicBezTo>
                    <a:pt x="1556140" y="1014263"/>
                    <a:pt x="1650903" y="1012993"/>
                    <a:pt x="1747819" y="1014263"/>
                  </a:cubicBezTo>
                  <a:cubicBezTo>
                    <a:pt x="1784432" y="1014263"/>
                    <a:pt x="1823198" y="1016803"/>
                    <a:pt x="1859811" y="1016803"/>
                  </a:cubicBezTo>
                  <a:cubicBezTo>
                    <a:pt x="1915807" y="1016803"/>
                    <a:pt x="1969650" y="1012993"/>
                    <a:pt x="2025646" y="1012993"/>
                  </a:cubicBezTo>
                  <a:cubicBezTo>
                    <a:pt x="2092410" y="1012993"/>
                    <a:pt x="2157021" y="1014263"/>
                    <a:pt x="2223786" y="1014263"/>
                  </a:cubicBezTo>
                  <a:cubicBezTo>
                    <a:pt x="2312088" y="1014263"/>
                    <a:pt x="2402543" y="1014263"/>
                    <a:pt x="2490844" y="1012993"/>
                  </a:cubicBezTo>
                  <a:cubicBezTo>
                    <a:pt x="2570531" y="1011723"/>
                    <a:pt x="2648064" y="1009183"/>
                    <a:pt x="2718009" y="1006643"/>
                  </a:cubicBezTo>
                  <a:cubicBezTo>
                    <a:pt x="2723089" y="1006643"/>
                    <a:pt x="2728169" y="1004103"/>
                    <a:pt x="2734519" y="1002833"/>
                  </a:cubicBezTo>
                  <a:cubicBezTo>
                    <a:pt x="2734519" y="990133"/>
                    <a:pt x="2735789" y="977433"/>
                    <a:pt x="2735789" y="968708"/>
                  </a:cubicBezTo>
                  <a:lnTo>
                    <a:pt x="2735789" y="946145"/>
                  </a:lnTo>
                  <a:cubicBezTo>
                    <a:pt x="2737059" y="909026"/>
                    <a:pt x="2739599" y="871179"/>
                    <a:pt x="2738329" y="834060"/>
                  </a:cubicBezTo>
                  <a:cubicBezTo>
                    <a:pt x="2737059" y="781657"/>
                    <a:pt x="2749759" y="323129"/>
                    <a:pt x="2753569" y="270725"/>
                  </a:cubicBezTo>
                  <a:cubicBezTo>
                    <a:pt x="2756109" y="240157"/>
                    <a:pt x="2758649" y="209588"/>
                    <a:pt x="2758649" y="179019"/>
                  </a:cubicBezTo>
                  <a:cubicBezTo>
                    <a:pt x="2758649" y="153546"/>
                    <a:pt x="2759919" y="128800"/>
                    <a:pt x="2767539" y="104054"/>
                  </a:cubicBezTo>
                  <a:cubicBezTo>
                    <a:pt x="2771349" y="89497"/>
                    <a:pt x="2773889" y="74941"/>
                    <a:pt x="2768809" y="49530"/>
                  </a:cubicBezTo>
                  <a:cubicBezTo>
                    <a:pt x="2761189" y="49530"/>
                    <a:pt x="2754839" y="48260"/>
                    <a:pt x="2747219" y="48260"/>
                  </a:cubicBezTo>
                  <a:cubicBezTo>
                    <a:pt x="2714199" y="45720"/>
                    <a:pt x="2665294" y="45720"/>
                    <a:pt x="2607144" y="40640"/>
                  </a:cubicBezTo>
                  <a:cubicBezTo>
                    <a:pt x="2499459" y="33020"/>
                    <a:pt x="2389621" y="27940"/>
                    <a:pt x="2281936" y="27940"/>
                  </a:cubicBezTo>
                  <a:cubicBezTo>
                    <a:pt x="2206556" y="27940"/>
                    <a:pt x="2129023" y="31750"/>
                    <a:pt x="2053644" y="24130"/>
                  </a:cubicBezTo>
                  <a:lnTo>
                    <a:pt x="2032107" y="24130"/>
                  </a:lnTo>
                  <a:cubicBezTo>
                    <a:pt x="1969650" y="27940"/>
                    <a:pt x="1902885" y="33020"/>
                    <a:pt x="1838274" y="34290"/>
                  </a:cubicBezTo>
                  <a:cubicBezTo>
                    <a:pt x="1767202" y="35560"/>
                    <a:pt x="1698284" y="31750"/>
                    <a:pt x="1627212" y="30480"/>
                  </a:cubicBezTo>
                  <a:cubicBezTo>
                    <a:pt x="1560447" y="29210"/>
                    <a:pt x="1493683" y="27940"/>
                    <a:pt x="1429072" y="27940"/>
                  </a:cubicBezTo>
                  <a:cubicBezTo>
                    <a:pt x="1405381" y="27940"/>
                    <a:pt x="1383844" y="29210"/>
                    <a:pt x="1360153" y="27940"/>
                  </a:cubicBezTo>
                  <a:cubicBezTo>
                    <a:pt x="1278313" y="26670"/>
                    <a:pt x="431910" y="24130"/>
                    <a:pt x="347916" y="24130"/>
                  </a:cubicBezTo>
                  <a:cubicBezTo>
                    <a:pt x="274690" y="22860"/>
                    <a:pt x="201464" y="24130"/>
                    <a:pt x="128239" y="24130"/>
                  </a:cubicBezTo>
                  <a:cubicBezTo>
                    <a:pt x="89472" y="24130"/>
                    <a:pt x="45720" y="24130"/>
                    <a:pt x="21590" y="25400"/>
                  </a:cubicBezTo>
                  <a:cubicBezTo>
                    <a:pt x="20320" y="25400"/>
                    <a:pt x="21590" y="36830"/>
                    <a:pt x="22860" y="41910"/>
                  </a:cubicBezTo>
                  <a:cubicBezTo>
                    <a:pt x="26670" y="77852"/>
                    <a:pt x="31750" y="101142"/>
                    <a:pt x="34290" y="123705"/>
                  </a:cubicBezTo>
                  <a:cubicBezTo>
                    <a:pt x="36830" y="164463"/>
                    <a:pt x="38100" y="205221"/>
                    <a:pt x="38100" y="245979"/>
                  </a:cubicBezTo>
                  <a:cubicBezTo>
                    <a:pt x="38100" y="272181"/>
                    <a:pt x="36830" y="297655"/>
                    <a:pt x="35560" y="323856"/>
                  </a:cubicBezTo>
                  <a:cubicBezTo>
                    <a:pt x="34290" y="349330"/>
                    <a:pt x="22860" y="780929"/>
                    <a:pt x="21590" y="805675"/>
                  </a:cubicBezTo>
                  <a:lnTo>
                    <a:pt x="21590" y="853711"/>
                  </a:lnTo>
                  <a:cubicBezTo>
                    <a:pt x="21590" y="890103"/>
                    <a:pt x="20320" y="927222"/>
                    <a:pt x="20320" y="963613"/>
                  </a:cubicBezTo>
                  <a:cubicBezTo>
                    <a:pt x="20320" y="968708"/>
                    <a:pt x="19050" y="973074"/>
                    <a:pt x="17780" y="983783"/>
                  </a:cubicBezTo>
                  <a:close/>
                </a:path>
              </a:pathLst>
            </a:custGeom>
            <a:solidFill>
              <a:srgbClr val="2F2325"/>
            </a:solidFill>
          </p:spPr>
        </p:sp>
      </p:grpSp>
      <p:grpSp>
        <p:nvGrpSpPr>
          <p:cNvPr name="Group 21" id="21"/>
          <p:cNvGrpSpPr/>
          <p:nvPr/>
        </p:nvGrpSpPr>
        <p:grpSpPr>
          <a:xfrm rot="0">
            <a:off x="9505037" y="8030029"/>
            <a:ext cx="8651599" cy="2256971"/>
            <a:chOff x="0" y="0"/>
            <a:chExt cx="2791669" cy="728272"/>
          </a:xfrm>
        </p:grpSpPr>
        <p:sp>
          <p:nvSpPr>
            <p:cNvPr name="Freeform 22" id="22"/>
            <p:cNvSpPr/>
            <p:nvPr/>
          </p:nvSpPr>
          <p:spPr>
            <a:xfrm>
              <a:off x="16510" y="11430"/>
              <a:ext cx="2761189" cy="704142"/>
            </a:xfrm>
            <a:custGeom>
              <a:avLst/>
              <a:gdLst/>
              <a:ahLst/>
              <a:cxnLst/>
              <a:rect r="r" b="b" t="t" l="l"/>
              <a:pathLst>
                <a:path h="704142" w="2761189">
                  <a:moveTo>
                    <a:pt x="1270" y="0"/>
                  </a:moveTo>
                  <a:lnTo>
                    <a:pt x="2761189" y="15240"/>
                  </a:lnTo>
                  <a:lnTo>
                    <a:pt x="2729439" y="704142"/>
                  </a:lnTo>
                  <a:lnTo>
                    <a:pt x="996898" y="704142"/>
                  </a:lnTo>
                  <a:lnTo>
                    <a:pt x="0" y="677472"/>
                  </a:lnTo>
                  <a:lnTo>
                    <a:pt x="11430" y="243969"/>
                  </a:lnTo>
                  <a:close/>
                </a:path>
              </a:pathLst>
            </a:custGeom>
            <a:solidFill>
              <a:srgbClr val="E3FFEA"/>
            </a:solidFill>
          </p:spPr>
        </p:sp>
        <p:sp>
          <p:nvSpPr>
            <p:cNvPr name="Freeform 23" id="23"/>
            <p:cNvSpPr/>
            <p:nvPr/>
          </p:nvSpPr>
          <p:spPr>
            <a:xfrm>
              <a:off x="0" y="-1270"/>
              <a:ext cx="2790399" cy="729542"/>
            </a:xfrm>
            <a:custGeom>
              <a:avLst/>
              <a:gdLst/>
              <a:ahLst/>
              <a:cxnLst/>
              <a:rect r="r" b="b" t="t" l="l"/>
              <a:pathLst>
                <a:path h="729542" w="2790399">
                  <a:moveTo>
                    <a:pt x="2756109" y="704142"/>
                  </a:moveTo>
                  <a:cubicBezTo>
                    <a:pt x="2753569" y="707952"/>
                    <a:pt x="2749759" y="713032"/>
                    <a:pt x="2745949" y="716842"/>
                  </a:cubicBezTo>
                  <a:cubicBezTo>
                    <a:pt x="2742139" y="719382"/>
                    <a:pt x="2737059" y="721922"/>
                    <a:pt x="2733249" y="721922"/>
                  </a:cubicBezTo>
                  <a:cubicBezTo>
                    <a:pt x="2635142" y="720652"/>
                    <a:pt x="2518843" y="727002"/>
                    <a:pt x="2400389" y="729542"/>
                  </a:cubicBezTo>
                  <a:cubicBezTo>
                    <a:pt x="2363776" y="729542"/>
                    <a:pt x="2325010" y="728272"/>
                    <a:pt x="2288397" y="728272"/>
                  </a:cubicBezTo>
                  <a:cubicBezTo>
                    <a:pt x="2206556" y="727002"/>
                    <a:pt x="2124716" y="725732"/>
                    <a:pt x="2042875" y="725732"/>
                  </a:cubicBezTo>
                  <a:lnTo>
                    <a:pt x="1775817" y="725732"/>
                  </a:lnTo>
                  <a:cubicBezTo>
                    <a:pt x="1715513" y="725732"/>
                    <a:pt x="1657364" y="724462"/>
                    <a:pt x="1597060" y="724462"/>
                  </a:cubicBezTo>
                  <a:cubicBezTo>
                    <a:pt x="1545371" y="724462"/>
                    <a:pt x="1491529" y="724462"/>
                    <a:pt x="1439840" y="725732"/>
                  </a:cubicBezTo>
                  <a:lnTo>
                    <a:pt x="1407535" y="725732"/>
                  </a:lnTo>
                  <a:cubicBezTo>
                    <a:pt x="1332155" y="724462"/>
                    <a:pt x="492213" y="723192"/>
                    <a:pt x="416834" y="720652"/>
                  </a:cubicBezTo>
                  <a:cubicBezTo>
                    <a:pt x="371606" y="719382"/>
                    <a:pt x="326379" y="714302"/>
                    <a:pt x="281151" y="711762"/>
                  </a:cubicBezTo>
                  <a:cubicBezTo>
                    <a:pt x="199311" y="706682"/>
                    <a:pt x="117470" y="702872"/>
                    <a:pt x="41910" y="697792"/>
                  </a:cubicBezTo>
                  <a:cubicBezTo>
                    <a:pt x="33020" y="696522"/>
                    <a:pt x="24130" y="693982"/>
                    <a:pt x="16510" y="690172"/>
                  </a:cubicBezTo>
                  <a:cubicBezTo>
                    <a:pt x="5080" y="685092"/>
                    <a:pt x="0" y="673662"/>
                    <a:pt x="1270" y="661855"/>
                  </a:cubicBezTo>
                  <a:cubicBezTo>
                    <a:pt x="2540" y="634174"/>
                    <a:pt x="3810" y="606016"/>
                    <a:pt x="3810" y="578336"/>
                  </a:cubicBezTo>
                  <a:cubicBezTo>
                    <a:pt x="5080" y="550178"/>
                    <a:pt x="17780" y="254760"/>
                    <a:pt x="17780" y="226602"/>
                  </a:cubicBezTo>
                  <a:cubicBezTo>
                    <a:pt x="19050" y="199399"/>
                    <a:pt x="20320" y="172195"/>
                    <a:pt x="19050" y="144515"/>
                  </a:cubicBezTo>
                  <a:cubicBezTo>
                    <a:pt x="17780" y="117311"/>
                    <a:pt x="16510" y="90585"/>
                    <a:pt x="6350" y="48260"/>
                  </a:cubicBezTo>
                  <a:cubicBezTo>
                    <a:pt x="5080" y="35560"/>
                    <a:pt x="2540" y="22860"/>
                    <a:pt x="1270" y="10160"/>
                  </a:cubicBezTo>
                  <a:cubicBezTo>
                    <a:pt x="3810" y="8890"/>
                    <a:pt x="5080" y="7620"/>
                    <a:pt x="6350" y="7620"/>
                  </a:cubicBezTo>
                  <a:cubicBezTo>
                    <a:pt x="34290" y="6350"/>
                    <a:pt x="72242" y="5080"/>
                    <a:pt x="119624" y="3810"/>
                  </a:cubicBezTo>
                  <a:cubicBezTo>
                    <a:pt x="186388" y="1270"/>
                    <a:pt x="255307" y="1270"/>
                    <a:pt x="322071" y="1270"/>
                  </a:cubicBezTo>
                  <a:cubicBezTo>
                    <a:pt x="406066" y="2540"/>
                    <a:pt x="1254622" y="5080"/>
                    <a:pt x="1338616" y="6350"/>
                  </a:cubicBezTo>
                  <a:cubicBezTo>
                    <a:pt x="1420457" y="7620"/>
                    <a:pt x="1502297" y="7620"/>
                    <a:pt x="1584138" y="7620"/>
                  </a:cubicBezTo>
                  <a:cubicBezTo>
                    <a:pt x="1629365" y="7620"/>
                    <a:pt x="1674593" y="7620"/>
                    <a:pt x="1719821" y="8890"/>
                  </a:cubicBezTo>
                  <a:cubicBezTo>
                    <a:pt x="1808122" y="11430"/>
                    <a:pt x="1898578" y="10160"/>
                    <a:pt x="1986879" y="2540"/>
                  </a:cubicBezTo>
                  <a:cubicBezTo>
                    <a:pt x="2023492" y="0"/>
                    <a:pt x="2060105" y="2540"/>
                    <a:pt x="2096718" y="2540"/>
                  </a:cubicBezTo>
                  <a:cubicBezTo>
                    <a:pt x="2178558" y="2540"/>
                    <a:pt x="2260399" y="1270"/>
                    <a:pt x="2342239" y="3810"/>
                  </a:cubicBezTo>
                  <a:cubicBezTo>
                    <a:pt x="2445617" y="6350"/>
                    <a:pt x="2546840" y="13970"/>
                    <a:pt x="2650218" y="17780"/>
                  </a:cubicBezTo>
                  <a:cubicBezTo>
                    <a:pt x="2695446" y="20320"/>
                    <a:pt x="2724359" y="19050"/>
                    <a:pt x="2751029" y="21590"/>
                  </a:cubicBezTo>
                  <a:cubicBezTo>
                    <a:pt x="2759919" y="22860"/>
                    <a:pt x="2768809" y="25400"/>
                    <a:pt x="2777699" y="27940"/>
                  </a:cubicBezTo>
                  <a:cubicBezTo>
                    <a:pt x="2785319" y="30480"/>
                    <a:pt x="2789129" y="36830"/>
                    <a:pt x="2789129" y="46990"/>
                  </a:cubicBezTo>
                  <a:cubicBezTo>
                    <a:pt x="2790399" y="77700"/>
                    <a:pt x="2786589" y="92017"/>
                    <a:pt x="2782779" y="106335"/>
                  </a:cubicBezTo>
                  <a:cubicBezTo>
                    <a:pt x="2778969" y="118266"/>
                    <a:pt x="2777699" y="130674"/>
                    <a:pt x="2776429" y="142606"/>
                  </a:cubicBezTo>
                  <a:cubicBezTo>
                    <a:pt x="2773889" y="162650"/>
                    <a:pt x="2772619" y="182695"/>
                    <a:pt x="2771349" y="202739"/>
                  </a:cubicBezTo>
                  <a:cubicBezTo>
                    <a:pt x="2770079" y="221352"/>
                    <a:pt x="2768809" y="239965"/>
                    <a:pt x="2768809" y="258578"/>
                  </a:cubicBezTo>
                  <a:cubicBezTo>
                    <a:pt x="2768809" y="289599"/>
                    <a:pt x="2757379" y="587404"/>
                    <a:pt x="2756109" y="618425"/>
                  </a:cubicBezTo>
                  <a:cubicBezTo>
                    <a:pt x="2758649" y="638469"/>
                    <a:pt x="2757379" y="658514"/>
                    <a:pt x="2756109" y="704142"/>
                  </a:cubicBezTo>
                  <a:close/>
                  <a:moveTo>
                    <a:pt x="17780" y="673662"/>
                  </a:moveTo>
                  <a:cubicBezTo>
                    <a:pt x="22860" y="674932"/>
                    <a:pt x="29210" y="677472"/>
                    <a:pt x="36830" y="677472"/>
                  </a:cubicBezTo>
                  <a:cubicBezTo>
                    <a:pt x="115316" y="682552"/>
                    <a:pt x="203618" y="687632"/>
                    <a:pt x="289766" y="691442"/>
                  </a:cubicBezTo>
                  <a:cubicBezTo>
                    <a:pt x="330686" y="693982"/>
                    <a:pt x="371606" y="697792"/>
                    <a:pt x="414680" y="699062"/>
                  </a:cubicBezTo>
                  <a:cubicBezTo>
                    <a:pt x="442678" y="700332"/>
                    <a:pt x="1235239" y="696522"/>
                    <a:pt x="1261083" y="697792"/>
                  </a:cubicBezTo>
                  <a:cubicBezTo>
                    <a:pt x="1306311" y="699062"/>
                    <a:pt x="1351539" y="701602"/>
                    <a:pt x="1396766" y="702872"/>
                  </a:cubicBezTo>
                  <a:cubicBezTo>
                    <a:pt x="1418303" y="704142"/>
                    <a:pt x="1437686" y="704142"/>
                    <a:pt x="1459223" y="704142"/>
                  </a:cubicBezTo>
                  <a:cubicBezTo>
                    <a:pt x="1556140" y="704142"/>
                    <a:pt x="1650903" y="702872"/>
                    <a:pt x="1747819" y="704142"/>
                  </a:cubicBezTo>
                  <a:cubicBezTo>
                    <a:pt x="1784432" y="704142"/>
                    <a:pt x="1823198" y="706682"/>
                    <a:pt x="1859811" y="706682"/>
                  </a:cubicBezTo>
                  <a:cubicBezTo>
                    <a:pt x="1915807" y="706682"/>
                    <a:pt x="1969650" y="702872"/>
                    <a:pt x="2025646" y="702872"/>
                  </a:cubicBezTo>
                  <a:cubicBezTo>
                    <a:pt x="2092410" y="702872"/>
                    <a:pt x="2157021" y="704142"/>
                    <a:pt x="2223786" y="704142"/>
                  </a:cubicBezTo>
                  <a:cubicBezTo>
                    <a:pt x="2312088" y="704142"/>
                    <a:pt x="2402543" y="704142"/>
                    <a:pt x="2490844" y="702872"/>
                  </a:cubicBezTo>
                  <a:cubicBezTo>
                    <a:pt x="2570531" y="701602"/>
                    <a:pt x="2648064" y="699062"/>
                    <a:pt x="2718009" y="696522"/>
                  </a:cubicBezTo>
                  <a:cubicBezTo>
                    <a:pt x="2723089" y="696522"/>
                    <a:pt x="2728169" y="693982"/>
                    <a:pt x="2734519" y="692712"/>
                  </a:cubicBezTo>
                  <a:cubicBezTo>
                    <a:pt x="2734519" y="680012"/>
                    <a:pt x="2735789" y="667312"/>
                    <a:pt x="2735789" y="660423"/>
                  </a:cubicBezTo>
                  <a:lnTo>
                    <a:pt x="2735789" y="645628"/>
                  </a:lnTo>
                  <a:cubicBezTo>
                    <a:pt x="2737059" y="621288"/>
                    <a:pt x="2739599" y="596471"/>
                    <a:pt x="2738329" y="572131"/>
                  </a:cubicBezTo>
                  <a:cubicBezTo>
                    <a:pt x="2737059" y="537769"/>
                    <a:pt x="2749759" y="237101"/>
                    <a:pt x="2753569" y="202739"/>
                  </a:cubicBezTo>
                  <a:cubicBezTo>
                    <a:pt x="2756109" y="182695"/>
                    <a:pt x="2758649" y="162650"/>
                    <a:pt x="2758649" y="142606"/>
                  </a:cubicBezTo>
                  <a:cubicBezTo>
                    <a:pt x="2758649" y="125902"/>
                    <a:pt x="2759919" y="109675"/>
                    <a:pt x="2767539" y="93449"/>
                  </a:cubicBezTo>
                  <a:cubicBezTo>
                    <a:pt x="2771349" y="83904"/>
                    <a:pt x="2773889" y="74359"/>
                    <a:pt x="2768809" y="49530"/>
                  </a:cubicBezTo>
                  <a:cubicBezTo>
                    <a:pt x="2761189" y="49530"/>
                    <a:pt x="2754839" y="48260"/>
                    <a:pt x="2747219" y="48260"/>
                  </a:cubicBezTo>
                  <a:cubicBezTo>
                    <a:pt x="2714199" y="45720"/>
                    <a:pt x="2665294" y="45720"/>
                    <a:pt x="2607144" y="40640"/>
                  </a:cubicBezTo>
                  <a:cubicBezTo>
                    <a:pt x="2499459" y="33020"/>
                    <a:pt x="2389621" y="27940"/>
                    <a:pt x="2281936" y="27940"/>
                  </a:cubicBezTo>
                  <a:cubicBezTo>
                    <a:pt x="2206556" y="27940"/>
                    <a:pt x="2129023" y="31750"/>
                    <a:pt x="2053644" y="24130"/>
                  </a:cubicBezTo>
                  <a:lnTo>
                    <a:pt x="2032107" y="24130"/>
                  </a:lnTo>
                  <a:cubicBezTo>
                    <a:pt x="1969650" y="27940"/>
                    <a:pt x="1902885" y="33020"/>
                    <a:pt x="1838274" y="34290"/>
                  </a:cubicBezTo>
                  <a:cubicBezTo>
                    <a:pt x="1767202" y="35560"/>
                    <a:pt x="1698284" y="31750"/>
                    <a:pt x="1627212" y="30480"/>
                  </a:cubicBezTo>
                  <a:cubicBezTo>
                    <a:pt x="1560447" y="29210"/>
                    <a:pt x="1493683" y="27940"/>
                    <a:pt x="1429072" y="27940"/>
                  </a:cubicBezTo>
                  <a:cubicBezTo>
                    <a:pt x="1405381" y="27940"/>
                    <a:pt x="1383844" y="29210"/>
                    <a:pt x="1360153" y="27940"/>
                  </a:cubicBezTo>
                  <a:cubicBezTo>
                    <a:pt x="1278313" y="26670"/>
                    <a:pt x="431910" y="24130"/>
                    <a:pt x="347916" y="24130"/>
                  </a:cubicBezTo>
                  <a:cubicBezTo>
                    <a:pt x="274690" y="22860"/>
                    <a:pt x="201464" y="24130"/>
                    <a:pt x="128239" y="24130"/>
                  </a:cubicBezTo>
                  <a:cubicBezTo>
                    <a:pt x="89472" y="24130"/>
                    <a:pt x="45720" y="24130"/>
                    <a:pt x="21590" y="25400"/>
                  </a:cubicBezTo>
                  <a:cubicBezTo>
                    <a:pt x="20320" y="25400"/>
                    <a:pt x="21590" y="36830"/>
                    <a:pt x="22860" y="41910"/>
                  </a:cubicBezTo>
                  <a:cubicBezTo>
                    <a:pt x="26670" y="76268"/>
                    <a:pt x="31750" y="91540"/>
                    <a:pt x="34290" y="106335"/>
                  </a:cubicBezTo>
                  <a:cubicBezTo>
                    <a:pt x="36830" y="133061"/>
                    <a:pt x="38100" y="159787"/>
                    <a:pt x="38100" y="186513"/>
                  </a:cubicBezTo>
                  <a:cubicBezTo>
                    <a:pt x="38100" y="203694"/>
                    <a:pt x="36830" y="220398"/>
                    <a:pt x="35560" y="237579"/>
                  </a:cubicBezTo>
                  <a:cubicBezTo>
                    <a:pt x="34290" y="254282"/>
                    <a:pt x="22860" y="537292"/>
                    <a:pt x="21590" y="553519"/>
                  </a:cubicBezTo>
                  <a:lnTo>
                    <a:pt x="21590" y="585017"/>
                  </a:lnTo>
                  <a:cubicBezTo>
                    <a:pt x="21590" y="608880"/>
                    <a:pt x="20320" y="633220"/>
                    <a:pt x="20320" y="657082"/>
                  </a:cubicBezTo>
                  <a:cubicBezTo>
                    <a:pt x="20320" y="660423"/>
                    <a:pt x="19050" y="663286"/>
                    <a:pt x="17780" y="673662"/>
                  </a:cubicBezTo>
                  <a:close/>
                </a:path>
              </a:pathLst>
            </a:custGeom>
            <a:solidFill>
              <a:srgbClr val="2F2325"/>
            </a:solidFill>
          </p:spPr>
        </p:sp>
      </p:grpSp>
      <p:pic>
        <p:nvPicPr>
          <p:cNvPr name="Picture 24" id="24"/>
          <p:cNvPicPr>
            <a:picLocks noChangeAspect="true"/>
          </p:cNvPicPr>
          <p:nvPr/>
        </p:nvPicPr>
        <p:blipFill>
          <a:blip r:embed="rId8"/>
          <a:srcRect l="6622" t="0" r="19501" b="0"/>
          <a:stretch>
            <a:fillRect/>
          </a:stretch>
        </p:blipFill>
        <p:spPr>
          <a:xfrm flipH="false" flipV="false" rot="0">
            <a:off x="565434" y="3457844"/>
            <a:ext cx="8578566" cy="5936713"/>
          </a:xfrm>
          <a:prstGeom prst="rect">
            <a:avLst/>
          </a:prstGeom>
        </p:spPr>
      </p:pic>
      <p:sp>
        <p:nvSpPr>
          <p:cNvPr name="TextBox 25" id="25"/>
          <p:cNvSpPr txBox="true"/>
          <p:nvPr/>
        </p:nvSpPr>
        <p:spPr>
          <a:xfrm rot="0">
            <a:off x="3554997" y="1633939"/>
            <a:ext cx="10518123"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2.2.2. Mô hình hóa quy trình nghiệp vụ</a:t>
            </a:r>
          </a:p>
        </p:txBody>
      </p:sp>
      <p:sp>
        <p:nvSpPr>
          <p:cNvPr name="TextBox 26" id="26"/>
          <p:cNvSpPr txBox="true"/>
          <p:nvPr/>
        </p:nvSpPr>
        <p:spPr>
          <a:xfrm rot="0">
            <a:off x="9681639" y="5086350"/>
            <a:ext cx="8343393" cy="2622550"/>
          </a:xfrm>
          <a:prstGeom prst="rect">
            <a:avLst/>
          </a:prstGeom>
        </p:spPr>
        <p:txBody>
          <a:bodyPr anchor="t" rtlCol="false" tIns="0" lIns="0" bIns="0" rIns="0">
            <a:spAutoFit/>
          </a:bodyPr>
          <a:lstStyle/>
          <a:p>
            <a:pPr>
              <a:lnSpc>
                <a:spcPts val="3499"/>
              </a:lnSpc>
            </a:pPr>
            <a:r>
              <a:rPr lang="en-US" sz="2499">
                <a:solidFill>
                  <a:srgbClr val="000000"/>
                </a:solidFill>
                <a:latin typeface="Droid Serif Bold"/>
              </a:rPr>
              <a:t>Các dòng cơ bản:</a:t>
            </a:r>
          </a:p>
          <a:p>
            <a:pPr marL="539749" indent="-269875" lvl="1">
              <a:lnSpc>
                <a:spcPts val="3499"/>
              </a:lnSpc>
              <a:buFont typeface="Arial"/>
              <a:buChar char="•"/>
            </a:pPr>
            <a:r>
              <a:rPr lang="en-US" sz="2499">
                <a:solidFill>
                  <a:srgbClr val="000000"/>
                </a:solidFill>
                <a:latin typeface="Droid Serif"/>
              </a:rPr>
              <a:t>Nhân viên xuất vé sẽ tiến hành kiểm tra thông tin mã vé (code vé) của hành khách cung cấp để xuất hóa đơn khi mua vé điện tử tại thời điểm đó.</a:t>
            </a:r>
          </a:p>
          <a:p>
            <a:pPr>
              <a:lnSpc>
                <a:spcPts val="3499"/>
              </a:lnSpc>
            </a:pPr>
            <a:r>
              <a:rPr lang="en-US" sz="2499">
                <a:solidFill>
                  <a:srgbClr val="000000"/>
                </a:solidFill>
                <a:latin typeface="Droid Serif"/>
              </a:rPr>
              <a:t>   2. </a:t>
            </a:r>
            <a:r>
              <a:rPr lang="en-US" sz="2499">
                <a:solidFill>
                  <a:srgbClr val="000000"/>
                </a:solidFill>
                <a:latin typeface="Droid Serif"/>
              </a:rPr>
              <a:t>Xuất vé trên hệ thống</a:t>
            </a:r>
          </a:p>
          <a:p>
            <a:pPr>
              <a:lnSpc>
                <a:spcPts val="3499"/>
              </a:lnSpc>
              <a:spcBef>
                <a:spcPct val="0"/>
              </a:spcBef>
            </a:pPr>
            <a:r>
              <a:rPr lang="en-US" sz="2499">
                <a:solidFill>
                  <a:srgbClr val="000000"/>
                </a:solidFill>
                <a:latin typeface="Droid Serif"/>
              </a:rPr>
              <a:t>  3. Xuất vé thành công</a:t>
            </a:r>
          </a:p>
        </p:txBody>
      </p:sp>
      <p:sp>
        <p:nvSpPr>
          <p:cNvPr name="TextBox 27" id="27"/>
          <p:cNvSpPr txBox="true"/>
          <p:nvPr/>
        </p:nvSpPr>
        <p:spPr>
          <a:xfrm rot="0">
            <a:off x="9681639" y="8107907"/>
            <a:ext cx="8474997" cy="2044064"/>
          </a:xfrm>
          <a:prstGeom prst="rect">
            <a:avLst/>
          </a:prstGeom>
        </p:spPr>
        <p:txBody>
          <a:bodyPr anchor="t" rtlCol="false" tIns="0" lIns="0" bIns="0" rIns="0">
            <a:spAutoFit/>
          </a:bodyPr>
          <a:lstStyle/>
          <a:p>
            <a:pPr>
              <a:lnSpc>
                <a:spcPts val="3780"/>
              </a:lnSpc>
            </a:pPr>
            <a:r>
              <a:rPr lang="en-US" sz="2700">
                <a:solidFill>
                  <a:srgbClr val="000000"/>
                </a:solidFill>
                <a:latin typeface="Droid Serif Bold"/>
              </a:rPr>
              <a:t>Các dòng thay thế:</a:t>
            </a:r>
          </a:p>
          <a:p>
            <a:pPr>
              <a:lnSpc>
                <a:spcPts val="3220"/>
              </a:lnSpc>
            </a:pPr>
            <a:r>
              <a:rPr lang="en-US" sz="2300">
                <a:solidFill>
                  <a:srgbClr val="000000"/>
                </a:solidFill>
                <a:latin typeface="Droid Serif"/>
              </a:rPr>
              <a:t>Tại bước 1 nếu nhân viên xuất vé kiểm tra thông tin không chính xác hoặc vé đã hết hạn sử dụng thì kết thúc(dừng in vé).</a:t>
            </a:r>
          </a:p>
          <a:p>
            <a:pPr algn="ctr">
              <a:lnSpc>
                <a:spcPts val="2940"/>
              </a:lnSpc>
              <a:spcBef>
                <a:spcPct val="0"/>
              </a:spcBef>
            </a:pPr>
          </a:p>
        </p:txBody>
      </p:sp>
      <p:sp>
        <p:nvSpPr>
          <p:cNvPr name="TextBox 28" id="28"/>
          <p:cNvSpPr txBox="true"/>
          <p:nvPr/>
        </p:nvSpPr>
        <p:spPr>
          <a:xfrm rot="0">
            <a:off x="9681639" y="2910190"/>
            <a:ext cx="8782963" cy="1755774"/>
          </a:xfrm>
          <a:prstGeom prst="rect">
            <a:avLst/>
          </a:prstGeom>
        </p:spPr>
        <p:txBody>
          <a:bodyPr anchor="t" rtlCol="false" tIns="0" lIns="0" bIns="0" rIns="0">
            <a:spAutoFit/>
          </a:bodyPr>
          <a:lstStyle/>
          <a:p>
            <a:pPr>
              <a:lnSpc>
                <a:spcPts val="3500"/>
              </a:lnSpc>
              <a:spcBef>
                <a:spcPct val="0"/>
              </a:spcBef>
            </a:pPr>
            <a:r>
              <a:rPr lang="en-US" sz="2500">
                <a:solidFill>
                  <a:srgbClr val="000000"/>
                </a:solidFill>
                <a:latin typeface="Droid Serif Bold"/>
              </a:rPr>
              <a:t>Use case nghiệp vụ: Xuất vé</a:t>
            </a:r>
          </a:p>
          <a:p>
            <a:pPr>
              <a:lnSpc>
                <a:spcPts val="3500"/>
              </a:lnSpc>
              <a:spcBef>
                <a:spcPct val="0"/>
              </a:spcBef>
            </a:pPr>
            <a:r>
              <a:rPr lang="en-US" sz="2500">
                <a:solidFill>
                  <a:srgbClr val="000000"/>
                </a:solidFill>
                <a:latin typeface="Droid Serif"/>
              </a:rPr>
              <a:t>Use case bắt đầu sau khi nhận yêu cầu xuất vé từ nhân viên bán vé</a:t>
            </a:r>
          </a:p>
          <a:p>
            <a:pPr>
              <a:lnSpc>
                <a:spcPts val="3500"/>
              </a:lnSpc>
              <a:spcBef>
                <a:spcPct val="0"/>
              </a:spcBef>
            </a:pPr>
            <a:r>
              <a:rPr lang="en-US" sz="2500">
                <a:solidFill>
                  <a:srgbClr val="000000"/>
                </a:solidFill>
                <a:latin typeface="Droid Serif"/>
              </a:rPr>
              <a:t>Use case mô tả quá trình xuất vé</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113961"/>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2: PHÂN TÍCH HỆ THỐNG</a:t>
            </a:r>
          </a:p>
        </p:txBody>
      </p:sp>
      <p:sp>
        <p:nvSpPr>
          <p:cNvPr name="TextBox 3" id="3"/>
          <p:cNvSpPr txBox="true"/>
          <p:nvPr/>
        </p:nvSpPr>
        <p:spPr>
          <a:xfrm rot="0">
            <a:off x="4472384" y="880255"/>
            <a:ext cx="8603231" cy="580390"/>
          </a:xfrm>
          <a:prstGeom prst="rect">
            <a:avLst/>
          </a:prstGeom>
        </p:spPr>
        <p:txBody>
          <a:bodyPr anchor="t" rtlCol="false" tIns="0" lIns="0" bIns="0" rIns="0">
            <a:spAutoFit/>
          </a:bodyPr>
          <a:lstStyle/>
          <a:p>
            <a:pPr algn="ctr">
              <a:lnSpc>
                <a:spcPts val="4759"/>
              </a:lnSpc>
              <a:spcBef>
                <a:spcPct val="0"/>
              </a:spcBef>
            </a:pPr>
            <a:r>
              <a:rPr lang="en-US" sz="3399">
                <a:solidFill>
                  <a:srgbClr val="CF4F6B"/>
                </a:solidFill>
                <a:latin typeface="Droid Serif"/>
              </a:rPr>
              <a:t>2.3. MÔ HÌNH HÓA CHỨC NĂNG</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699559"/>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326631"/>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23112" y="58991"/>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3431389" y="1578776"/>
            <a:ext cx="11425223" cy="769809"/>
            <a:chOff x="0" y="0"/>
            <a:chExt cx="3239142" cy="218247"/>
          </a:xfrm>
        </p:grpSpPr>
        <p:sp>
          <p:nvSpPr>
            <p:cNvPr name="Freeform 9" id="9"/>
            <p:cNvSpPr/>
            <p:nvPr/>
          </p:nvSpPr>
          <p:spPr>
            <a:xfrm>
              <a:off x="16510" y="11430"/>
              <a:ext cx="3208662" cy="194117"/>
            </a:xfrm>
            <a:custGeom>
              <a:avLst/>
              <a:gdLst/>
              <a:ahLst/>
              <a:cxnLst/>
              <a:rect r="r" b="b" t="t" l="l"/>
              <a:pathLst>
                <a:path h="194117" w="3208662">
                  <a:moveTo>
                    <a:pt x="1270" y="0"/>
                  </a:moveTo>
                  <a:lnTo>
                    <a:pt x="3208662" y="15240"/>
                  </a:lnTo>
                  <a:lnTo>
                    <a:pt x="3176912" y="194117"/>
                  </a:lnTo>
                  <a:lnTo>
                    <a:pt x="1159231" y="194117"/>
                  </a:lnTo>
                  <a:lnTo>
                    <a:pt x="0" y="167447"/>
                  </a:lnTo>
                  <a:lnTo>
                    <a:pt x="11430" y="85593"/>
                  </a:lnTo>
                  <a:close/>
                </a:path>
              </a:pathLst>
            </a:custGeom>
            <a:solidFill>
              <a:srgbClr val="FFC3C7"/>
            </a:solidFill>
          </p:spPr>
        </p:sp>
        <p:sp>
          <p:nvSpPr>
            <p:cNvPr name="Freeform 10" id="10"/>
            <p:cNvSpPr/>
            <p:nvPr/>
          </p:nvSpPr>
          <p:spPr>
            <a:xfrm>
              <a:off x="0" y="-1270"/>
              <a:ext cx="3237872" cy="219517"/>
            </a:xfrm>
            <a:custGeom>
              <a:avLst/>
              <a:gdLst/>
              <a:ahLst/>
              <a:cxnLst/>
              <a:rect r="r" b="b" t="t" l="l"/>
              <a:pathLst>
                <a:path h="219517" w="3237872">
                  <a:moveTo>
                    <a:pt x="3203582" y="194117"/>
                  </a:moveTo>
                  <a:cubicBezTo>
                    <a:pt x="3201042" y="197927"/>
                    <a:pt x="3197232" y="203007"/>
                    <a:pt x="3193422" y="206817"/>
                  </a:cubicBezTo>
                  <a:cubicBezTo>
                    <a:pt x="3189612" y="209357"/>
                    <a:pt x="3184532" y="211897"/>
                    <a:pt x="3180722" y="211897"/>
                  </a:cubicBezTo>
                  <a:cubicBezTo>
                    <a:pt x="3071000" y="210627"/>
                    <a:pt x="2935085" y="216977"/>
                    <a:pt x="2796653" y="219517"/>
                  </a:cubicBezTo>
                  <a:cubicBezTo>
                    <a:pt x="2753865" y="219517"/>
                    <a:pt x="2708560" y="218247"/>
                    <a:pt x="2665772" y="218247"/>
                  </a:cubicBezTo>
                  <a:cubicBezTo>
                    <a:pt x="2570128" y="216977"/>
                    <a:pt x="2474484" y="215707"/>
                    <a:pt x="2378840" y="215707"/>
                  </a:cubicBezTo>
                  <a:lnTo>
                    <a:pt x="2066739" y="215707"/>
                  </a:lnTo>
                  <a:cubicBezTo>
                    <a:pt x="1996265" y="215707"/>
                    <a:pt x="1928307" y="214437"/>
                    <a:pt x="1857833" y="214437"/>
                  </a:cubicBezTo>
                  <a:cubicBezTo>
                    <a:pt x="1797426" y="214437"/>
                    <a:pt x="1734502" y="214437"/>
                    <a:pt x="1674096" y="215707"/>
                  </a:cubicBezTo>
                  <a:lnTo>
                    <a:pt x="1636342" y="215707"/>
                  </a:lnTo>
                  <a:cubicBezTo>
                    <a:pt x="1548249" y="214437"/>
                    <a:pt x="566640" y="213167"/>
                    <a:pt x="478547" y="210627"/>
                  </a:cubicBezTo>
                  <a:cubicBezTo>
                    <a:pt x="425691" y="209357"/>
                    <a:pt x="372836" y="204277"/>
                    <a:pt x="319980" y="201737"/>
                  </a:cubicBezTo>
                  <a:cubicBezTo>
                    <a:pt x="224336" y="196657"/>
                    <a:pt x="12869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75836" y="5080"/>
                    <a:pt x="131209" y="3810"/>
                  </a:cubicBezTo>
                  <a:cubicBezTo>
                    <a:pt x="209234" y="1270"/>
                    <a:pt x="289776" y="1270"/>
                    <a:pt x="367802" y="1270"/>
                  </a:cubicBezTo>
                  <a:cubicBezTo>
                    <a:pt x="465962" y="2540"/>
                    <a:pt x="1457639" y="5080"/>
                    <a:pt x="1555799" y="6350"/>
                  </a:cubicBezTo>
                  <a:cubicBezTo>
                    <a:pt x="1651443" y="7620"/>
                    <a:pt x="1747087" y="7620"/>
                    <a:pt x="1842731" y="7620"/>
                  </a:cubicBezTo>
                  <a:cubicBezTo>
                    <a:pt x="1895587" y="7620"/>
                    <a:pt x="1948443" y="7620"/>
                    <a:pt x="2001299" y="8890"/>
                  </a:cubicBezTo>
                  <a:cubicBezTo>
                    <a:pt x="2104493" y="11430"/>
                    <a:pt x="2210205" y="10160"/>
                    <a:pt x="2313400" y="2540"/>
                  </a:cubicBezTo>
                  <a:cubicBezTo>
                    <a:pt x="2356188" y="0"/>
                    <a:pt x="2398976" y="2540"/>
                    <a:pt x="2441764" y="2540"/>
                  </a:cubicBezTo>
                  <a:cubicBezTo>
                    <a:pt x="2537408" y="2540"/>
                    <a:pt x="2633052" y="1270"/>
                    <a:pt x="2728695" y="3810"/>
                  </a:cubicBezTo>
                  <a:cubicBezTo>
                    <a:pt x="2849509" y="6350"/>
                    <a:pt x="2967805" y="13970"/>
                    <a:pt x="3088619" y="17780"/>
                  </a:cubicBezTo>
                  <a:cubicBezTo>
                    <a:pt x="3141474" y="20320"/>
                    <a:pt x="3171832" y="19050"/>
                    <a:pt x="3198502" y="21590"/>
                  </a:cubicBezTo>
                  <a:cubicBezTo>
                    <a:pt x="3207392" y="22860"/>
                    <a:pt x="3216282" y="25400"/>
                    <a:pt x="3225172" y="27940"/>
                  </a:cubicBezTo>
                  <a:cubicBezTo>
                    <a:pt x="3232792" y="30480"/>
                    <a:pt x="3236602" y="36830"/>
                    <a:pt x="3236602" y="46990"/>
                  </a:cubicBezTo>
                  <a:cubicBezTo>
                    <a:pt x="3237872" y="73858"/>
                    <a:pt x="3234062" y="75813"/>
                    <a:pt x="3230252" y="77768"/>
                  </a:cubicBezTo>
                  <a:cubicBezTo>
                    <a:pt x="3226442" y="79397"/>
                    <a:pt x="3225172" y="81091"/>
                    <a:pt x="3223902" y="82720"/>
                  </a:cubicBezTo>
                  <a:cubicBezTo>
                    <a:pt x="3221362" y="85456"/>
                    <a:pt x="3220092" y="88193"/>
                    <a:pt x="3218822" y="90930"/>
                  </a:cubicBezTo>
                  <a:cubicBezTo>
                    <a:pt x="3217552" y="93471"/>
                    <a:pt x="3216282" y="96012"/>
                    <a:pt x="3216282" y="98554"/>
                  </a:cubicBezTo>
                  <a:cubicBezTo>
                    <a:pt x="3216282" y="102789"/>
                    <a:pt x="3204852" y="143449"/>
                    <a:pt x="3203582" y="147684"/>
                  </a:cubicBezTo>
                  <a:cubicBezTo>
                    <a:pt x="3206122" y="150421"/>
                    <a:pt x="3204852" y="153158"/>
                    <a:pt x="3203582" y="194117"/>
                  </a:cubicBezTo>
                  <a:close/>
                  <a:moveTo>
                    <a:pt x="17780" y="163637"/>
                  </a:moveTo>
                  <a:cubicBezTo>
                    <a:pt x="22860" y="164907"/>
                    <a:pt x="29210" y="167447"/>
                    <a:pt x="36830" y="167447"/>
                  </a:cubicBezTo>
                  <a:cubicBezTo>
                    <a:pt x="126175" y="172527"/>
                    <a:pt x="229370" y="177607"/>
                    <a:pt x="330047" y="181417"/>
                  </a:cubicBezTo>
                  <a:cubicBezTo>
                    <a:pt x="377869" y="183957"/>
                    <a:pt x="425691" y="187767"/>
                    <a:pt x="476030" y="189037"/>
                  </a:cubicBezTo>
                  <a:cubicBezTo>
                    <a:pt x="508751" y="190307"/>
                    <a:pt x="1434986" y="186497"/>
                    <a:pt x="1465189" y="187767"/>
                  </a:cubicBezTo>
                  <a:cubicBezTo>
                    <a:pt x="1518045" y="189037"/>
                    <a:pt x="1570901" y="191577"/>
                    <a:pt x="1623757" y="192847"/>
                  </a:cubicBezTo>
                  <a:cubicBezTo>
                    <a:pt x="1648926" y="194117"/>
                    <a:pt x="1671579" y="194117"/>
                    <a:pt x="1696748" y="194117"/>
                  </a:cubicBezTo>
                  <a:cubicBezTo>
                    <a:pt x="1810011" y="194117"/>
                    <a:pt x="1920756" y="192847"/>
                    <a:pt x="2034019" y="194117"/>
                  </a:cubicBezTo>
                  <a:cubicBezTo>
                    <a:pt x="2076807" y="194117"/>
                    <a:pt x="2122112" y="196657"/>
                    <a:pt x="2164900" y="196657"/>
                  </a:cubicBezTo>
                  <a:cubicBezTo>
                    <a:pt x="2230341" y="196657"/>
                    <a:pt x="2293264" y="192847"/>
                    <a:pt x="2358705" y="192847"/>
                  </a:cubicBezTo>
                  <a:cubicBezTo>
                    <a:pt x="2436730" y="192847"/>
                    <a:pt x="2512238" y="194117"/>
                    <a:pt x="2590264" y="194117"/>
                  </a:cubicBezTo>
                  <a:cubicBezTo>
                    <a:pt x="2693458" y="194117"/>
                    <a:pt x="2799170" y="194117"/>
                    <a:pt x="2902365" y="192847"/>
                  </a:cubicBezTo>
                  <a:cubicBezTo>
                    <a:pt x="2995492" y="191577"/>
                    <a:pt x="3086102" y="189037"/>
                    <a:pt x="3165482" y="186497"/>
                  </a:cubicBezTo>
                  <a:cubicBezTo>
                    <a:pt x="3170562" y="186497"/>
                    <a:pt x="3175642" y="183957"/>
                    <a:pt x="3181992" y="182687"/>
                  </a:cubicBezTo>
                  <a:cubicBezTo>
                    <a:pt x="3181992" y="169987"/>
                    <a:pt x="3183262" y="157287"/>
                    <a:pt x="3183262" y="153419"/>
                  </a:cubicBezTo>
                  <a:lnTo>
                    <a:pt x="3183262" y="151399"/>
                  </a:lnTo>
                  <a:cubicBezTo>
                    <a:pt x="3184532" y="148075"/>
                    <a:pt x="3187072" y="144687"/>
                    <a:pt x="3185802" y="141364"/>
                  </a:cubicBezTo>
                  <a:cubicBezTo>
                    <a:pt x="3184532" y="136672"/>
                    <a:pt x="3197232" y="95621"/>
                    <a:pt x="3201042" y="90930"/>
                  </a:cubicBezTo>
                  <a:cubicBezTo>
                    <a:pt x="3203582" y="88193"/>
                    <a:pt x="3206122" y="85456"/>
                    <a:pt x="3206122" y="82720"/>
                  </a:cubicBezTo>
                  <a:cubicBezTo>
                    <a:pt x="3206122" y="80439"/>
                    <a:pt x="3207392" y="78224"/>
                    <a:pt x="3215012" y="76008"/>
                  </a:cubicBezTo>
                  <a:cubicBezTo>
                    <a:pt x="3218822" y="74705"/>
                    <a:pt x="3221362" y="73402"/>
                    <a:pt x="3216282" y="49530"/>
                  </a:cubicBezTo>
                  <a:cubicBezTo>
                    <a:pt x="3208662" y="49530"/>
                    <a:pt x="3202312" y="48260"/>
                    <a:pt x="3194692" y="48260"/>
                  </a:cubicBezTo>
                  <a:cubicBezTo>
                    <a:pt x="3161672" y="45720"/>
                    <a:pt x="3106237" y="45720"/>
                    <a:pt x="3038280" y="40640"/>
                  </a:cubicBezTo>
                  <a:cubicBezTo>
                    <a:pt x="2912432" y="33020"/>
                    <a:pt x="2784068" y="27940"/>
                    <a:pt x="2658221" y="27940"/>
                  </a:cubicBezTo>
                  <a:cubicBezTo>
                    <a:pt x="2570128" y="27940"/>
                    <a:pt x="2479518" y="31750"/>
                    <a:pt x="2391425" y="24130"/>
                  </a:cubicBezTo>
                  <a:lnTo>
                    <a:pt x="2366256" y="24130"/>
                  </a:lnTo>
                  <a:cubicBezTo>
                    <a:pt x="2293264" y="27940"/>
                    <a:pt x="2215239" y="33020"/>
                    <a:pt x="2139730" y="34290"/>
                  </a:cubicBezTo>
                  <a:cubicBezTo>
                    <a:pt x="2056671" y="35560"/>
                    <a:pt x="1976129" y="31750"/>
                    <a:pt x="1893070" y="30480"/>
                  </a:cubicBezTo>
                  <a:cubicBezTo>
                    <a:pt x="1815045" y="29210"/>
                    <a:pt x="1737019" y="27940"/>
                    <a:pt x="1661511" y="27940"/>
                  </a:cubicBezTo>
                  <a:cubicBezTo>
                    <a:pt x="1633825" y="27940"/>
                    <a:pt x="1608655" y="29210"/>
                    <a:pt x="1580969" y="27940"/>
                  </a:cubicBezTo>
                  <a:cubicBezTo>
                    <a:pt x="1485325" y="26670"/>
                    <a:pt x="496166" y="24130"/>
                    <a:pt x="398005" y="24130"/>
                  </a:cubicBezTo>
                  <a:cubicBezTo>
                    <a:pt x="312429" y="22860"/>
                    <a:pt x="226853" y="24130"/>
                    <a:pt x="141277" y="24130"/>
                  </a:cubicBezTo>
                  <a:cubicBezTo>
                    <a:pt x="9597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1" id="11"/>
          <p:cNvPicPr>
            <a:picLocks noChangeAspect="true"/>
          </p:cNvPicPr>
          <p:nvPr/>
        </p:nvPicPr>
        <p:blipFill>
          <a:blip r:embed="rId8"/>
          <a:srcRect l="0" t="0" r="0" b="0"/>
          <a:stretch>
            <a:fillRect/>
          </a:stretch>
        </p:blipFill>
        <p:spPr>
          <a:xfrm flipH="false" flipV="false" rot="0">
            <a:off x="2919747" y="2424785"/>
            <a:ext cx="12448507" cy="7862215"/>
          </a:xfrm>
          <a:prstGeom prst="rect">
            <a:avLst/>
          </a:prstGeom>
        </p:spPr>
      </p:pic>
      <p:sp>
        <p:nvSpPr>
          <p:cNvPr name="TextBox 12" id="12"/>
          <p:cNvSpPr txBox="true"/>
          <p:nvPr/>
        </p:nvSpPr>
        <p:spPr>
          <a:xfrm rot="0">
            <a:off x="3514938" y="1729915"/>
            <a:ext cx="10518123" cy="905510"/>
          </a:xfrm>
          <a:prstGeom prst="rect">
            <a:avLst/>
          </a:prstGeom>
        </p:spPr>
        <p:txBody>
          <a:bodyPr anchor="t" rtlCol="false" tIns="0" lIns="0" bIns="0" rIns="0">
            <a:spAutoFit/>
          </a:bodyPr>
          <a:lstStyle/>
          <a:p>
            <a:pPr algn="ctr">
              <a:lnSpc>
                <a:spcPts val="3640"/>
              </a:lnSpc>
            </a:pPr>
            <a:r>
              <a:rPr lang="en-US" sz="2600">
                <a:solidFill>
                  <a:srgbClr val="000000"/>
                </a:solidFill>
                <a:latin typeface="Droid Serif Bold"/>
              </a:rPr>
              <a:t>2.3.1. Sơ đồ Use Case hệ thống</a:t>
            </a:r>
          </a:p>
          <a:p>
            <a:pPr algn="ctr">
              <a:lnSpc>
                <a:spcPts val="364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62" t="0" r="862" b="7761"/>
          <a:stretch>
            <a:fillRect/>
          </a:stretch>
        </p:blipFill>
        <p:spPr>
          <a:xfrm flipH="false" flipV="false" rot="0">
            <a:off x="455307" y="1261112"/>
            <a:ext cx="17377385" cy="8607294"/>
          </a:xfrm>
          <a:prstGeom prst="rect">
            <a:avLst/>
          </a:prstGeom>
        </p:spPr>
      </p:pic>
      <p:sp>
        <p:nvSpPr>
          <p:cNvPr name="TextBox 3" id="3"/>
          <p:cNvSpPr txBox="true"/>
          <p:nvPr/>
        </p:nvSpPr>
        <p:spPr>
          <a:xfrm rot="0">
            <a:off x="5082443" y="279647"/>
            <a:ext cx="8123113" cy="771526"/>
          </a:xfrm>
          <a:prstGeom prst="rect">
            <a:avLst/>
          </a:prstGeom>
        </p:spPr>
        <p:txBody>
          <a:bodyPr anchor="t" rtlCol="false" tIns="0" lIns="0" bIns="0" rIns="0">
            <a:spAutoFit/>
          </a:bodyPr>
          <a:lstStyle/>
          <a:p>
            <a:pPr algn="ctr">
              <a:lnSpc>
                <a:spcPts val="6299"/>
              </a:lnSpc>
              <a:spcBef>
                <a:spcPct val="0"/>
              </a:spcBef>
            </a:pPr>
            <a:r>
              <a:rPr lang="en-US" sz="4499">
                <a:solidFill>
                  <a:srgbClr val="CF4F6B"/>
                </a:solidFill>
                <a:latin typeface="Droid Serif Bold"/>
              </a:rPr>
              <a:t>SƠ ĐỒ USE CASE HỆ THỐNG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16722" y="1028700"/>
            <a:ext cx="13534651" cy="902085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755125">
            <a:off x="-981477" y="-234592"/>
            <a:ext cx="4020354" cy="2966307"/>
          </a:xfrm>
          <a:prstGeom prst="rect">
            <a:avLst/>
          </a:prstGeom>
        </p:spPr>
      </p:pic>
      <p:sp>
        <p:nvSpPr>
          <p:cNvPr name="TextBox 4" id="4"/>
          <p:cNvSpPr txBox="true"/>
          <p:nvPr/>
        </p:nvSpPr>
        <p:spPr>
          <a:xfrm rot="0">
            <a:off x="4756181" y="321278"/>
            <a:ext cx="7811494" cy="707422"/>
          </a:xfrm>
          <a:prstGeom prst="rect">
            <a:avLst/>
          </a:prstGeom>
        </p:spPr>
        <p:txBody>
          <a:bodyPr anchor="t" rtlCol="false" tIns="0" lIns="0" bIns="0" rIns="0">
            <a:spAutoFit/>
          </a:bodyPr>
          <a:lstStyle/>
          <a:p>
            <a:pPr algn="ctr">
              <a:lnSpc>
                <a:spcPts val="5761"/>
              </a:lnSpc>
              <a:spcBef>
                <a:spcPct val="0"/>
              </a:spcBef>
            </a:pPr>
            <a:r>
              <a:rPr lang="en-US" sz="4115">
                <a:solidFill>
                  <a:srgbClr val="CF4F6B"/>
                </a:solidFill>
                <a:latin typeface="Droid Serif Bold"/>
              </a:rPr>
              <a:t> SƠ ĐỒ LỚP MỨC PHÂN TÍCH </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69809" y="7695167"/>
            <a:ext cx="3601458" cy="3126266"/>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98023" y="947787"/>
            <a:ext cx="13751829" cy="9120310"/>
          </a:xfrm>
          <a:prstGeom prst="rect">
            <a:avLst/>
          </a:prstGeom>
        </p:spPr>
      </p:pic>
      <p:sp>
        <p:nvSpPr>
          <p:cNvPr name="TextBox 3" id="3"/>
          <p:cNvSpPr txBox="true"/>
          <p:nvPr/>
        </p:nvSpPr>
        <p:spPr>
          <a:xfrm rot="0">
            <a:off x="5528179" y="101925"/>
            <a:ext cx="7231641" cy="659294"/>
          </a:xfrm>
          <a:prstGeom prst="rect">
            <a:avLst/>
          </a:prstGeom>
        </p:spPr>
        <p:txBody>
          <a:bodyPr anchor="t" rtlCol="false" tIns="0" lIns="0" bIns="0" rIns="0">
            <a:spAutoFit/>
          </a:bodyPr>
          <a:lstStyle/>
          <a:p>
            <a:pPr algn="ctr" marL="0" indent="0" lvl="0">
              <a:lnSpc>
                <a:spcPts val="5314"/>
              </a:lnSpc>
              <a:spcBef>
                <a:spcPct val="0"/>
              </a:spcBef>
            </a:pPr>
            <a:r>
              <a:rPr lang="en-US" sz="3796" u="none">
                <a:solidFill>
                  <a:srgbClr val="CF4F6B"/>
                </a:solidFill>
                <a:latin typeface="Droid Serif Bold"/>
              </a:rPr>
              <a:t> SƠ ĐỒ LỚP MỨC THIẾT KẾ </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365178">
            <a:off x="16425768" y="6629923"/>
            <a:ext cx="2838056" cy="6876348"/>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505755" y="-534433"/>
            <a:ext cx="3601458" cy="3126266"/>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1535443"/>
          </a:xfrm>
          <a:prstGeom prst="rect">
            <a:avLst/>
          </a:prstGeom>
        </p:spPr>
        <p:txBody>
          <a:bodyPr anchor="t" rtlCol="false" tIns="0" lIns="0" bIns="0" rIns="0">
            <a:spAutoFit/>
          </a:bodyPr>
          <a:lstStyle/>
          <a:p>
            <a:pPr algn="ctr">
              <a:lnSpc>
                <a:spcPts val="6194"/>
              </a:lnSpc>
            </a:pPr>
            <a:r>
              <a:rPr lang="en-US" sz="4424">
                <a:solidFill>
                  <a:srgbClr val="CF4F6B"/>
                </a:solidFill>
                <a:latin typeface="Droid Serif"/>
              </a:rPr>
              <a:t>CHƯƠNG 3: THIẾT KẾ HỆ THỐNG</a:t>
            </a:r>
          </a:p>
          <a:p>
            <a:pPr algn="ctr">
              <a:lnSpc>
                <a:spcPts val="6194"/>
              </a:lnSpc>
              <a:spcBef>
                <a:spcPct val="0"/>
              </a:spcBef>
            </a:pP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3.2.THIẾT KẾ CSDL</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78060" y="7997405"/>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4742285" y="2348585"/>
            <a:ext cx="8771207" cy="769809"/>
            <a:chOff x="0" y="0"/>
            <a:chExt cx="2486707" cy="218247"/>
          </a:xfrm>
        </p:grpSpPr>
        <p:sp>
          <p:nvSpPr>
            <p:cNvPr name="Freeform 9" id="9"/>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10" id="10"/>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sp>
        <p:nvSpPr>
          <p:cNvPr name="TextBox 11" id="11"/>
          <p:cNvSpPr txBox="true"/>
          <p:nvPr/>
        </p:nvSpPr>
        <p:spPr>
          <a:xfrm rot="0">
            <a:off x="5042297" y="2471235"/>
            <a:ext cx="8171183" cy="1976755"/>
          </a:xfrm>
          <a:prstGeom prst="rect">
            <a:avLst/>
          </a:prstGeom>
        </p:spPr>
        <p:txBody>
          <a:bodyPr anchor="t" rtlCol="false" tIns="0" lIns="0" bIns="0" rIns="0">
            <a:spAutoFit/>
          </a:bodyPr>
          <a:lstStyle/>
          <a:p>
            <a:pPr algn="ctr">
              <a:lnSpc>
                <a:spcPts val="3920"/>
              </a:lnSpc>
            </a:pPr>
            <a:r>
              <a:rPr lang="en-US" sz="2800">
                <a:solidFill>
                  <a:srgbClr val="000000"/>
                </a:solidFill>
                <a:latin typeface="Droid Serif Bold"/>
              </a:rPr>
              <a:t>3.2.2. Ràng buộc toàn vẹn</a:t>
            </a:r>
          </a:p>
          <a:p>
            <a:pPr algn="ctr">
              <a:lnSpc>
                <a:spcPts val="3920"/>
              </a:lnSpc>
            </a:pPr>
          </a:p>
          <a:p>
            <a:pPr algn="ctr">
              <a:lnSpc>
                <a:spcPts val="3920"/>
              </a:lnSpc>
            </a:pPr>
          </a:p>
          <a:p>
            <a:pPr algn="ctr">
              <a:lnSpc>
                <a:spcPts val="3920"/>
              </a:lnSpc>
              <a:spcBef>
                <a:spcPct val="0"/>
              </a:spcBef>
            </a:pPr>
          </a:p>
        </p:txBody>
      </p:sp>
      <p:sp>
        <p:nvSpPr>
          <p:cNvPr name="TextBox 12" id="12"/>
          <p:cNvSpPr txBox="true"/>
          <p:nvPr/>
        </p:nvSpPr>
        <p:spPr>
          <a:xfrm rot="0">
            <a:off x="1028700" y="3699420"/>
            <a:ext cx="12008793" cy="2980690"/>
          </a:xfrm>
          <a:prstGeom prst="rect">
            <a:avLst/>
          </a:prstGeom>
        </p:spPr>
        <p:txBody>
          <a:bodyPr anchor="t" rtlCol="false" tIns="0" lIns="0" bIns="0" rIns="0">
            <a:spAutoFit/>
          </a:bodyPr>
          <a:lstStyle/>
          <a:p>
            <a:pPr>
              <a:lnSpc>
                <a:spcPts val="4759"/>
              </a:lnSpc>
              <a:spcBef>
                <a:spcPct val="0"/>
              </a:spcBef>
            </a:pPr>
            <a:r>
              <a:rPr lang="en-US" sz="3399">
                <a:solidFill>
                  <a:srgbClr val="000000"/>
                </a:solidFill>
                <a:latin typeface="Droid Serif"/>
              </a:rPr>
              <a:t>• Mỗi nhân viên có một mã nhân viên để viên để phân biệt</a:t>
            </a:r>
          </a:p>
          <a:p>
            <a:pPr>
              <a:lnSpc>
                <a:spcPts val="4759"/>
              </a:lnSpc>
              <a:spcBef>
                <a:spcPct val="0"/>
              </a:spcBef>
            </a:pPr>
            <a:r>
              <a:rPr lang="en-US" sz="3399">
                <a:solidFill>
                  <a:srgbClr val="000000"/>
                </a:solidFill>
                <a:latin typeface="Droid Serif"/>
              </a:rPr>
              <a:t>-Bối cảnh: NHANVIEN</a:t>
            </a:r>
          </a:p>
          <a:p>
            <a:pPr>
              <a:lnSpc>
                <a:spcPts val="4759"/>
              </a:lnSpc>
              <a:spcBef>
                <a:spcPct val="0"/>
              </a:spcBef>
            </a:pPr>
            <a:r>
              <a:rPr lang="en-US" sz="3399">
                <a:solidFill>
                  <a:srgbClr val="000000"/>
                </a:solidFill>
                <a:latin typeface="Droid Serif"/>
              </a:rPr>
              <a:t>-Biểu diễn:</a:t>
            </a:r>
          </a:p>
          <a:p>
            <a:pPr>
              <a:lnSpc>
                <a:spcPts val="4759"/>
              </a:lnSpc>
              <a:spcBef>
                <a:spcPct val="0"/>
              </a:spcBef>
            </a:pPr>
            <a:r>
              <a:rPr lang="en-US" sz="3399">
                <a:solidFill>
                  <a:srgbClr val="000000"/>
                </a:solidFill>
                <a:latin typeface="Droid Serif"/>
              </a:rPr>
              <a:t>  nv1, nv2  NHANVIEN</a:t>
            </a:r>
          </a:p>
          <a:p>
            <a:pPr>
              <a:lnSpc>
                <a:spcPts val="4759"/>
              </a:lnSpc>
              <a:spcBef>
                <a:spcPct val="0"/>
              </a:spcBef>
            </a:pPr>
            <a:r>
              <a:rPr lang="en-US" sz="3399">
                <a:solidFill>
                  <a:srgbClr val="000000"/>
                </a:solidFill>
                <a:latin typeface="Droid Serif"/>
              </a:rPr>
              <a:t>  Nếu nv1 ≠ nv2 thì nv1[MaNV] ≠ nv2[MaNV]</a:t>
            </a:r>
          </a:p>
        </p:txBody>
      </p:sp>
      <p:pic>
        <p:nvPicPr>
          <p:cNvPr name="Picture 13" id="13"/>
          <p:cNvPicPr>
            <a:picLocks noChangeAspect="true"/>
          </p:cNvPicPr>
          <p:nvPr/>
        </p:nvPicPr>
        <p:blipFill>
          <a:blip r:embed="rId8"/>
          <a:srcRect l="0" t="0" r="0" b="0"/>
          <a:stretch>
            <a:fillRect/>
          </a:stretch>
        </p:blipFill>
        <p:spPr>
          <a:xfrm flipH="false" flipV="false" rot="0">
            <a:off x="1028700" y="7209276"/>
            <a:ext cx="13473166" cy="2134245"/>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1535443"/>
          </a:xfrm>
          <a:prstGeom prst="rect">
            <a:avLst/>
          </a:prstGeom>
        </p:spPr>
        <p:txBody>
          <a:bodyPr anchor="t" rtlCol="false" tIns="0" lIns="0" bIns="0" rIns="0">
            <a:spAutoFit/>
          </a:bodyPr>
          <a:lstStyle/>
          <a:p>
            <a:pPr algn="ctr">
              <a:lnSpc>
                <a:spcPts val="6194"/>
              </a:lnSpc>
            </a:pPr>
            <a:r>
              <a:rPr lang="en-US" sz="4424">
                <a:solidFill>
                  <a:srgbClr val="CF4F6B"/>
                </a:solidFill>
                <a:latin typeface="Droid Serif"/>
              </a:rPr>
              <a:t>CHƯƠNG 3: THIẾT KẾ HỆ THỐNG</a:t>
            </a:r>
          </a:p>
          <a:p>
            <a:pPr algn="ctr">
              <a:lnSpc>
                <a:spcPts val="6194"/>
              </a:lnSpc>
              <a:spcBef>
                <a:spcPct val="0"/>
              </a:spcBef>
            </a:pP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3.2.THIẾT KẾ CSDL</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78060" y="7997405"/>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4742285" y="2348585"/>
            <a:ext cx="8771207" cy="769809"/>
            <a:chOff x="0" y="0"/>
            <a:chExt cx="2486707" cy="218247"/>
          </a:xfrm>
        </p:grpSpPr>
        <p:sp>
          <p:nvSpPr>
            <p:cNvPr name="Freeform 9" id="9"/>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10" id="10"/>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1" id="11"/>
          <p:cNvPicPr>
            <a:picLocks noChangeAspect="true"/>
          </p:cNvPicPr>
          <p:nvPr/>
        </p:nvPicPr>
        <p:blipFill>
          <a:blip r:embed="rId8"/>
          <a:srcRect l="0" t="0" r="0" b="0"/>
          <a:stretch>
            <a:fillRect/>
          </a:stretch>
        </p:blipFill>
        <p:spPr>
          <a:xfrm flipH="false" flipV="false" rot="0">
            <a:off x="932734" y="7029181"/>
            <a:ext cx="14226241" cy="2465882"/>
          </a:xfrm>
          <a:prstGeom prst="rect">
            <a:avLst/>
          </a:prstGeom>
        </p:spPr>
      </p:pic>
      <p:sp>
        <p:nvSpPr>
          <p:cNvPr name="TextBox 12" id="12"/>
          <p:cNvSpPr txBox="true"/>
          <p:nvPr/>
        </p:nvSpPr>
        <p:spPr>
          <a:xfrm rot="0">
            <a:off x="5042297" y="2471235"/>
            <a:ext cx="8171183" cy="1976755"/>
          </a:xfrm>
          <a:prstGeom prst="rect">
            <a:avLst/>
          </a:prstGeom>
        </p:spPr>
        <p:txBody>
          <a:bodyPr anchor="t" rtlCol="false" tIns="0" lIns="0" bIns="0" rIns="0">
            <a:spAutoFit/>
          </a:bodyPr>
          <a:lstStyle/>
          <a:p>
            <a:pPr algn="ctr">
              <a:lnSpc>
                <a:spcPts val="3920"/>
              </a:lnSpc>
            </a:pPr>
            <a:r>
              <a:rPr lang="en-US" sz="2800">
                <a:solidFill>
                  <a:srgbClr val="000000"/>
                </a:solidFill>
                <a:latin typeface="Droid Serif Bold"/>
              </a:rPr>
              <a:t>3.2.2. Ràng buộc toàn vẹn</a:t>
            </a:r>
          </a:p>
          <a:p>
            <a:pPr algn="ctr">
              <a:lnSpc>
                <a:spcPts val="3920"/>
              </a:lnSpc>
            </a:pPr>
          </a:p>
          <a:p>
            <a:pPr algn="ctr">
              <a:lnSpc>
                <a:spcPts val="3920"/>
              </a:lnSpc>
            </a:pPr>
          </a:p>
          <a:p>
            <a:pPr algn="ctr">
              <a:lnSpc>
                <a:spcPts val="3920"/>
              </a:lnSpc>
              <a:spcBef>
                <a:spcPct val="0"/>
              </a:spcBef>
            </a:pPr>
          </a:p>
        </p:txBody>
      </p:sp>
      <p:sp>
        <p:nvSpPr>
          <p:cNvPr name="TextBox 13" id="13"/>
          <p:cNvSpPr txBox="true"/>
          <p:nvPr/>
        </p:nvSpPr>
        <p:spPr>
          <a:xfrm rot="0">
            <a:off x="1028700" y="3699420"/>
            <a:ext cx="10981879" cy="3580765"/>
          </a:xfrm>
          <a:prstGeom prst="rect">
            <a:avLst/>
          </a:prstGeom>
        </p:spPr>
        <p:txBody>
          <a:bodyPr anchor="t" rtlCol="false" tIns="0" lIns="0" bIns="0" rIns="0">
            <a:spAutoFit/>
          </a:bodyPr>
          <a:lstStyle/>
          <a:p>
            <a:pPr>
              <a:lnSpc>
                <a:spcPts val="4759"/>
              </a:lnSpc>
            </a:pPr>
            <a:r>
              <a:rPr lang="en-US" sz="3399">
                <a:solidFill>
                  <a:srgbClr val="000000"/>
                </a:solidFill>
                <a:latin typeface="Droid Serif"/>
              </a:rPr>
              <a:t>·Mỗi lịch trình có ngày về sau hoặc cùng ngày ngày đi</a:t>
            </a:r>
          </a:p>
          <a:p>
            <a:pPr>
              <a:lnSpc>
                <a:spcPts val="4759"/>
              </a:lnSpc>
            </a:pPr>
            <a:r>
              <a:rPr lang="en-US" sz="3399">
                <a:solidFill>
                  <a:srgbClr val="000000"/>
                </a:solidFill>
                <a:latin typeface="Droid Serif"/>
              </a:rPr>
              <a:t>- Bối cảnh: LICHTRINH</a:t>
            </a:r>
          </a:p>
          <a:p>
            <a:pPr>
              <a:lnSpc>
                <a:spcPts val="4759"/>
              </a:lnSpc>
            </a:pPr>
            <a:r>
              <a:rPr lang="en-US" sz="3399">
                <a:solidFill>
                  <a:srgbClr val="000000"/>
                </a:solidFill>
                <a:latin typeface="Droid Serif"/>
              </a:rPr>
              <a:t>- Biểu diễn: </a:t>
            </a:r>
          </a:p>
          <a:p>
            <a:pPr>
              <a:lnSpc>
                <a:spcPts val="4759"/>
              </a:lnSpc>
            </a:pPr>
            <a:r>
              <a:rPr lang="en-US" sz="3399">
                <a:solidFill>
                  <a:srgbClr val="000000"/>
                </a:solidFill>
                <a:latin typeface="Droid Serif"/>
              </a:rPr>
              <a:t>     "t Î LICHTRINH</a:t>
            </a:r>
          </a:p>
          <a:p>
            <a:pPr>
              <a:lnSpc>
                <a:spcPts val="4759"/>
              </a:lnSpc>
            </a:pPr>
            <a:r>
              <a:rPr lang="en-US" sz="3399">
                <a:solidFill>
                  <a:srgbClr val="000000"/>
                </a:solidFill>
                <a:latin typeface="Droid Serif"/>
              </a:rPr>
              <a:t>               t.Ngaydi &lt;= t. Ngayve</a:t>
            </a:r>
          </a:p>
          <a:p>
            <a:pPr>
              <a:lnSpc>
                <a:spcPts val="475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1535443"/>
          </a:xfrm>
          <a:prstGeom prst="rect">
            <a:avLst/>
          </a:prstGeom>
        </p:spPr>
        <p:txBody>
          <a:bodyPr anchor="t" rtlCol="false" tIns="0" lIns="0" bIns="0" rIns="0">
            <a:spAutoFit/>
          </a:bodyPr>
          <a:lstStyle/>
          <a:p>
            <a:pPr algn="ctr">
              <a:lnSpc>
                <a:spcPts val="6194"/>
              </a:lnSpc>
            </a:pPr>
            <a:r>
              <a:rPr lang="en-US" sz="4424">
                <a:solidFill>
                  <a:srgbClr val="CF4F6B"/>
                </a:solidFill>
                <a:latin typeface="Droid Serif"/>
              </a:rPr>
              <a:t>CHƯƠNG 3: THIẾT KẾ HỆ THỐNG</a:t>
            </a:r>
          </a:p>
          <a:p>
            <a:pPr algn="ctr">
              <a:lnSpc>
                <a:spcPts val="6194"/>
              </a:lnSpc>
              <a:spcBef>
                <a:spcPct val="0"/>
              </a:spcBef>
            </a:pP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3.2.THIẾT KẾ CSDL</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78060" y="7997405"/>
            <a:ext cx="1964888" cy="228959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25" y="21962"/>
            <a:ext cx="1713818" cy="2217882"/>
          </a:xfrm>
          <a:prstGeom prst="rect">
            <a:avLst/>
          </a:prstGeom>
        </p:spPr>
      </p:pic>
      <p:grpSp>
        <p:nvGrpSpPr>
          <p:cNvPr name="Group 8" id="8"/>
          <p:cNvGrpSpPr/>
          <p:nvPr/>
        </p:nvGrpSpPr>
        <p:grpSpPr>
          <a:xfrm rot="0">
            <a:off x="4742285" y="2348585"/>
            <a:ext cx="8771207" cy="769809"/>
            <a:chOff x="0" y="0"/>
            <a:chExt cx="2486707" cy="218247"/>
          </a:xfrm>
        </p:grpSpPr>
        <p:sp>
          <p:nvSpPr>
            <p:cNvPr name="Freeform 9" id="9"/>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10" id="10"/>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1" id="11"/>
          <p:cNvPicPr>
            <a:picLocks noChangeAspect="true"/>
          </p:cNvPicPr>
          <p:nvPr/>
        </p:nvPicPr>
        <p:blipFill>
          <a:blip r:embed="rId8"/>
          <a:srcRect l="0" t="0" r="0" b="0"/>
          <a:stretch>
            <a:fillRect/>
          </a:stretch>
        </p:blipFill>
        <p:spPr>
          <a:xfrm flipH="false" flipV="false" rot="0">
            <a:off x="932734" y="7029181"/>
            <a:ext cx="14226241" cy="2465882"/>
          </a:xfrm>
          <a:prstGeom prst="rect">
            <a:avLst/>
          </a:prstGeom>
        </p:spPr>
      </p:pic>
      <p:sp>
        <p:nvSpPr>
          <p:cNvPr name="TextBox 12" id="12"/>
          <p:cNvSpPr txBox="true"/>
          <p:nvPr/>
        </p:nvSpPr>
        <p:spPr>
          <a:xfrm rot="0">
            <a:off x="5042297" y="2471235"/>
            <a:ext cx="8171183" cy="1976755"/>
          </a:xfrm>
          <a:prstGeom prst="rect">
            <a:avLst/>
          </a:prstGeom>
        </p:spPr>
        <p:txBody>
          <a:bodyPr anchor="t" rtlCol="false" tIns="0" lIns="0" bIns="0" rIns="0">
            <a:spAutoFit/>
          </a:bodyPr>
          <a:lstStyle/>
          <a:p>
            <a:pPr algn="ctr">
              <a:lnSpc>
                <a:spcPts val="3920"/>
              </a:lnSpc>
            </a:pPr>
            <a:r>
              <a:rPr lang="en-US" sz="2800">
                <a:solidFill>
                  <a:srgbClr val="000000"/>
                </a:solidFill>
                <a:latin typeface="Droid Serif Bold"/>
              </a:rPr>
              <a:t>3.2.2. Ràng buộc toàn vẹn</a:t>
            </a:r>
          </a:p>
          <a:p>
            <a:pPr algn="ctr">
              <a:lnSpc>
                <a:spcPts val="3920"/>
              </a:lnSpc>
            </a:pPr>
          </a:p>
          <a:p>
            <a:pPr algn="ctr">
              <a:lnSpc>
                <a:spcPts val="3920"/>
              </a:lnSpc>
            </a:pPr>
          </a:p>
          <a:p>
            <a:pPr algn="ctr">
              <a:lnSpc>
                <a:spcPts val="3920"/>
              </a:lnSpc>
              <a:spcBef>
                <a:spcPct val="0"/>
              </a:spcBef>
            </a:pPr>
          </a:p>
        </p:txBody>
      </p:sp>
      <p:sp>
        <p:nvSpPr>
          <p:cNvPr name="TextBox 13" id="13"/>
          <p:cNvSpPr txBox="true"/>
          <p:nvPr/>
        </p:nvSpPr>
        <p:spPr>
          <a:xfrm rot="0">
            <a:off x="1028700" y="3699420"/>
            <a:ext cx="10981879" cy="3580765"/>
          </a:xfrm>
          <a:prstGeom prst="rect">
            <a:avLst/>
          </a:prstGeom>
        </p:spPr>
        <p:txBody>
          <a:bodyPr anchor="t" rtlCol="false" tIns="0" lIns="0" bIns="0" rIns="0">
            <a:spAutoFit/>
          </a:bodyPr>
          <a:lstStyle/>
          <a:p>
            <a:pPr>
              <a:lnSpc>
                <a:spcPts val="4759"/>
              </a:lnSpc>
            </a:pPr>
            <a:r>
              <a:rPr lang="en-US" sz="3399">
                <a:solidFill>
                  <a:srgbClr val="000000"/>
                </a:solidFill>
                <a:latin typeface="Droid Serif"/>
              </a:rPr>
              <a:t>·Mỗi lịch trình có ngày về sau hoặc cùng ngày ngày đi</a:t>
            </a:r>
          </a:p>
          <a:p>
            <a:pPr>
              <a:lnSpc>
                <a:spcPts val="4759"/>
              </a:lnSpc>
            </a:pPr>
            <a:r>
              <a:rPr lang="en-US" sz="3399">
                <a:solidFill>
                  <a:srgbClr val="000000"/>
                </a:solidFill>
                <a:latin typeface="Droid Serif"/>
              </a:rPr>
              <a:t>- Bối cảnh: LICHTRINH</a:t>
            </a:r>
          </a:p>
          <a:p>
            <a:pPr>
              <a:lnSpc>
                <a:spcPts val="4759"/>
              </a:lnSpc>
            </a:pPr>
            <a:r>
              <a:rPr lang="en-US" sz="3399">
                <a:solidFill>
                  <a:srgbClr val="000000"/>
                </a:solidFill>
                <a:latin typeface="Droid Serif"/>
              </a:rPr>
              <a:t>- Biểu diễn: </a:t>
            </a:r>
          </a:p>
          <a:p>
            <a:pPr>
              <a:lnSpc>
                <a:spcPts val="4759"/>
              </a:lnSpc>
            </a:pPr>
            <a:r>
              <a:rPr lang="en-US" sz="3399">
                <a:solidFill>
                  <a:srgbClr val="000000"/>
                </a:solidFill>
                <a:latin typeface="Droid Serif"/>
              </a:rPr>
              <a:t>     "t Î LICHTRINH</a:t>
            </a:r>
          </a:p>
          <a:p>
            <a:pPr>
              <a:lnSpc>
                <a:spcPts val="4759"/>
              </a:lnSpc>
            </a:pPr>
            <a:r>
              <a:rPr lang="en-US" sz="3399">
                <a:solidFill>
                  <a:srgbClr val="000000"/>
                </a:solidFill>
                <a:latin typeface="Droid Serif"/>
              </a:rPr>
              <a:t>               t.Ngaydi &lt;= t. Ngayve</a:t>
            </a:r>
          </a:p>
          <a:p>
            <a:pPr>
              <a:lnSpc>
                <a:spcPts val="47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92" b="0"/>
          <a:stretch>
            <a:fillRect/>
          </a:stretch>
        </p:blipFill>
        <p:spPr>
          <a:xfrm flipH="false" flipV="false" rot="0">
            <a:off x="-723823" y="3703167"/>
            <a:ext cx="5289855" cy="6583833"/>
          </a:xfrm>
          <a:prstGeom prst="rect">
            <a:avLst/>
          </a:prstGeom>
        </p:spPr>
      </p:pic>
      <p:pic>
        <p:nvPicPr>
          <p:cNvPr name="Picture 3" id="3"/>
          <p:cNvPicPr>
            <a:picLocks noChangeAspect="true"/>
          </p:cNvPicPr>
          <p:nvPr/>
        </p:nvPicPr>
        <p:blipFill>
          <a:blip r:embed="rId3"/>
          <a:srcRect l="2620" t="100" r="0" b="8443"/>
          <a:stretch>
            <a:fillRect/>
          </a:stretch>
        </p:blipFill>
        <p:spPr>
          <a:xfrm flipH="false" flipV="false" rot="0">
            <a:off x="8513188" y="4388966"/>
            <a:ext cx="8844288" cy="6146120"/>
          </a:xfrm>
          <a:prstGeom prst="rect">
            <a:avLst/>
          </a:prstGeom>
        </p:spPr>
      </p:pic>
      <p:grpSp>
        <p:nvGrpSpPr>
          <p:cNvPr name="Group 4" id="4"/>
          <p:cNvGrpSpPr/>
          <p:nvPr/>
        </p:nvGrpSpPr>
        <p:grpSpPr>
          <a:xfrm rot="0">
            <a:off x="2489758" y="558713"/>
            <a:ext cx="13308484" cy="1633593"/>
            <a:chOff x="0" y="0"/>
            <a:chExt cx="17744645" cy="2178124"/>
          </a:xfrm>
        </p:grpSpPr>
        <p:sp>
          <p:nvSpPr>
            <p:cNvPr name="TextBox 5" id="5"/>
            <p:cNvSpPr txBox="true"/>
            <p:nvPr/>
          </p:nvSpPr>
          <p:spPr>
            <a:xfrm rot="0">
              <a:off x="122292" y="-133350"/>
              <a:ext cx="17500061" cy="1426792"/>
            </a:xfrm>
            <a:prstGeom prst="rect">
              <a:avLst/>
            </a:prstGeom>
          </p:spPr>
          <p:txBody>
            <a:bodyPr anchor="t" rtlCol="false" tIns="0" lIns="0" bIns="0" rIns="0">
              <a:spAutoFit/>
            </a:bodyPr>
            <a:lstStyle/>
            <a:p>
              <a:pPr algn="ctr">
                <a:lnSpc>
                  <a:spcPts val="8960"/>
                </a:lnSpc>
                <a:spcBef>
                  <a:spcPct val="0"/>
                </a:spcBef>
              </a:pPr>
              <a:r>
                <a:rPr lang="en-US" sz="6400">
                  <a:solidFill>
                    <a:srgbClr val="2C2C2E"/>
                  </a:solidFill>
                  <a:latin typeface="Dancing Script"/>
                </a:rPr>
                <a:t>Danh sách thành viên</a:t>
              </a:r>
            </a:p>
          </p:txBody>
        </p:sp>
        <p:sp>
          <p:nvSpPr>
            <p:cNvPr name="TextBox 6" id="6"/>
            <p:cNvSpPr txBox="true"/>
            <p:nvPr/>
          </p:nvSpPr>
          <p:spPr>
            <a:xfrm rot="0">
              <a:off x="0" y="1715779"/>
              <a:ext cx="17744645" cy="462345"/>
            </a:xfrm>
            <a:prstGeom prst="rect">
              <a:avLst/>
            </a:prstGeom>
          </p:spPr>
          <p:txBody>
            <a:bodyPr anchor="t" rtlCol="false" tIns="0" lIns="0" bIns="0" rIns="0">
              <a:spAutoFit/>
            </a:bodyPr>
            <a:lstStyle/>
            <a:p>
              <a:pPr algn="ctr">
                <a:lnSpc>
                  <a:spcPts val="2940"/>
                </a:lnSpc>
                <a:spcBef>
                  <a:spcPct val="0"/>
                </a:spcBef>
              </a:pP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55364">
            <a:off x="5980262" y="1486477"/>
            <a:ext cx="6327477" cy="471685"/>
          </a:xfrm>
          <a:prstGeom prst="rect">
            <a:avLst/>
          </a:prstGeom>
        </p:spPr>
      </p:pic>
      <p:pic>
        <p:nvPicPr>
          <p:cNvPr name="Picture 8" id="8"/>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38595">
            <a:off x="4954886" y="1914432"/>
            <a:ext cx="7937458" cy="1515333"/>
          </a:xfrm>
          <a:prstGeom prst="rect">
            <a:avLst/>
          </a:prstGeom>
        </p:spPr>
      </p:pic>
      <p:pic>
        <p:nvPicPr>
          <p:cNvPr name="Picture 9" id="9"/>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38595">
            <a:off x="4954886" y="3288400"/>
            <a:ext cx="7937458" cy="1515333"/>
          </a:xfrm>
          <a:prstGeom prst="rect">
            <a:avLst/>
          </a:prstGeom>
        </p:spPr>
      </p:pic>
      <p:pic>
        <p:nvPicPr>
          <p:cNvPr name="Picture 10" id="10"/>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38595">
            <a:off x="4954886" y="4662369"/>
            <a:ext cx="7937458" cy="1515333"/>
          </a:xfrm>
          <a:prstGeom prst="rect">
            <a:avLst/>
          </a:prstGeom>
        </p:spPr>
      </p:pic>
      <p:sp>
        <p:nvSpPr>
          <p:cNvPr name="TextBox 11" id="11"/>
          <p:cNvSpPr txBox="true"/>
          <p:nvPr/>
        </p:nvSpPr>
        <p:spPr>
          <a:xfrm rot="0">
            <a:off x="4911898" y="2233949"/>
            <a:ext cx="8023435" cy="781049"/>
          </a:xfrm>
          <a:prstGeom prst="rect">
            <a:avLst/>
          </a:prstGeom>
        </p:spPr>
        <p:txBody>
          <a:bodyPr anchor="t" rtlCol="false" tIns="0" lIns="0" bIns="0" rIns="0">
            <a:spAutoFit/>
          </a:bodyPr>
          <a:lstStyle/>
          <a:p>
            <a:pPr algn="ctr">
              <a:lnSpc>
                <a:spcPts val="6300"/>
              </a:lnSpc>
              <a:spcBef>
                <a:spcPct val="0"/>
              </a:spcBef>
            </a:pPr>
            <a:r>
              <a:rPr lang="en-US" sz="4500">
                <a:solidFill>
                  <a:srgbClr val="2C2C2E"/>
                </a:solidFill>
                <a:latin typeface="Dancing Script"/>
              </a:rPr>
              <a:t>Hoàng Thị Xuân Duyên</a:t>
            </a:r>
          </a:p>
        </p:txBody>
      </p:sp>
      <p:sp>
        <p:nvSpPr>
          <p:cNvPr name="TextBox 12" id="12"/>
          <p:cNvSpPr txBox="true"/>
          <p:nvPr/>
        </p:nvSpPr>
        <p:spPr>
          <a:xfrm rot="0">
            <a:off x="7219466" y="4979516"/>
            <a:ext cx="3849067" cy="781049"/>
          </a:xfrm>
          <a:prstGeom prst="rect">
            <a:avLst/>
          </a:prstGeom>
        </p:spPr>
        <p:txBody>
          <a:bodyPr anchor="t" rtlCol="false" tIns="0" lIns="0" bIns="0" rIns="0">
            <a:spAutoFit/>
          </a:bodyPr>
          <a:lstStyle/>
          <a:p>
            <a:pPr algn="ctr">
              <a:lnSpc>
                <a:spcPts val="6300"/>
              </a:lnSpc>
              <a:spcBef>
                <a:spcPct val="0"/>
              </a:spcBef>
            </a:pPr>
            <a:r>
              <a:rPr lang="en-US" sz="4500">
                <a:solidFill>
                  <a:srgbClr val="2C2C2E"/>
                </a:solidFill>
                <a:latin typeface="Dancing Script"/>
              </a:rPr>
              <a:t>Chu Thị Thái Hiền</a:t>
            </a:r>
          </a:p>
        </p:txBody>
      </p:sp>
      <p:sp>
        <p:nvSpPr>
          <p:cNvPr name="TextBox 13" id="13"/>
          <p:cNvSpPr txBox="true"/>
          <p:nvPr/>
        </p:nvSpPr>
        <p:spPr>
          <a:xfrm rot="0">
            <a:off x="6376749" y="3607917"/>
            <a:ext cx="5093731" cy="781049"/>
          </a:xfrm>
          <a:prstGeom prst="rect">
            <a:avLst/>
          </a:prstGeom>
        </p:spPr>
        <p:txBody>
          <a:bodyPr anchor="t" rtlCol="false" tIns="0" lIns="0" bIns="0" rIns="0">
            <a:spAutoFit/>
          </a:bodyPr>
          <a:lstStyle/>
          <a:p>
            <a:pPr algn="ctr">
              <a:lnSpc>
                <a:spcPts val="6300"/>
              </a:lnSpc>
              <a:spcBef>
                <a:spcPct val="0"/>
              </a:spcBef>
            </a:pPr>
            <a:r>
              <a:rPr lang="en-US" sz="4500">
                <a:solidFill>
                  <a:srgbClr val="2C2C2E"/>
                </a:solidFill>
                <a:latin typeface="Dancing Script"/>
              </a:rPr>
              <a:t>Trần Thị Hải Yến</a:t>
            </a:r>
          </a:p>
        </p:txBody>
      </p:sp>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16064114" y="-392450"/>
            <a:ext cx="1831436" cy="2616337"/>
          </a:xfrm>
          <a:prstGeom prst="rect">
            <a:avLst/>
          </a:prstGeom>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true" rot="755125">
            <a:off x="-981477" y="-120020"/>
            <a:ext cx="4020354" cy="2966307"/>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590243" y="1600211"/>
            <a:ext cx="13107513" cy="8686789"/>
          </a:xfrm>
          <a:prstGeom prst="rect">
            <a:avLst/>
          </a:prstGeom>
        </p:spPr>
      </p:pic>
      <p:grpSp>
        <p:nvGrpSpPr>
          <p:cNvPr name="Group 3" id="3"/>
          <p:cNvGrpSpPr/>
          <p:nvPr/>
        </p:nvGrpSpPr>
        <p:grpSpPr>
          <a:xfrm rot="0">
            <a:off x="4758397" y="506128"/>
            <a:ext cx="8771207" cy="769809"/>
            <a:chOff x="0" y="0"/>
            <a:chExt cx="2486707" cy="218247"/>
          </a:xfrm>
        </p:grpSpPr>
        <p:sp>
          <p:nvSpPr>
            <p:cNvPr name="Freeform 4" id="4"/>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5" id="5"/>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sp>
        <p:nvSpPr>
          <p:cNvPr name="TextBox 6" id="6"/>
          <p:cNvSpPr txBox="true"/>
          <p:nvPr/>
        </p:nvSpPr>
        <p:spPr>
          <a:xfrm rot="0">
            <a:off x="4758397" y="567500"/>
            <a:ext cx="877120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3.3. SƠ ĐỒ LỚP Ở MỨC THIẾT KẾ</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grpSp>
        <p:nvGrpSpPr>
          <p:cNvPr name="Group 2" id="2"/>
          <p:cNvGrpSpPr/>
          <p:nvPr/>
        </p:nvGrpSpPr>
        <p:grpSpPr>
          <a:xfrm rot="0">
            <a:off x="4758397" y="506128"/>
            <a:ext cx="8771207" cy="769809"/>
            <a:chOff x="0" y="0"/>
            <a:chExt cx="2486707" cy="218247"/>
          </a:xfrm>
        </p:grpSpPr>
        <p:sp>
          <p:nvSpPr>
            <p:cNvPr name="Freeform 3" id="3"/>
            <p:cNvSpPr/>
            <p:nvPr/>
          </p:nvSpPr>
          <p:spPr>
            <a:xfrm>
              <a:off x="16510" y="11430"/>
              <a:ext cx="2456227" cy="194117"/>
            </a:xfrm>
            <a:custGeom>
              <a:avLst/>
              <a:gdLst/>
              <a:ahLst/>
              <a:cxnLst/>
              <a:rect r="r" b="b" t="t" l="l"/>
              <a:pathLst>
                <a:path h="194117" w="2456227">
                  <a:moveTo>
                    <a:pt x="1270" y="0"/>
                  </a:moveTo>
                  <a:lnTo>
                    <a:pt x="2456227" y="15240"/>
                  </a:lnTo>
                  <a:lnTo>
                    <a:pt x="2424477" y="194117"/>
                  </a:lnTo>
                  <a:lnTo>
                    <a:pt x="886265" y="194117"/>
                  </a:lnTo>
                  <a:lnTo>
                    <a:pt x="0" y="167447"/>
                  </a:lnTo>
                  <a:lnTo>
                    <a:pt x="11430" y="85593"/>
                  </a:lnTo>
                  <a:close/>
                </a:path>
              </a:pathLst>
            </a:custGeom>
            <a:solidFill>
              <a:srgbClr val="FFC3C7"/>
            </a:solidFill>
          </p:spPr>
        </p:sp>
        <p:sp>
          <p:nvSpPr>
            <p:cNvPr name="Freeform 4" id="4"/>
            <p:cNvSpPr/>
            <p:nvPr/>
          </p:nvSpPr>
          <p:spPr>
            <a:xfrm>
              <a:off x="0" y="-1270"/>
              <a:ext cx="2485437" cy="219517"/>
            </a:xfrm>
            <a:custGeom>
              <a:avLst/>
              <a:gdLst/>
              <a:ahLst/>
              <a:cxnLst/>
              <a:rect r="r" b="b" t="t" l="l"/>
              <a:pathLst>
                <a:path h="219517" w="2485437">
                  <a:moveTo>
                    <a:pt x="2451147" y="194117"/>
                  </a:moveTo>
                  <a:cubicBezTo>
                    <a:pt x="2448608" y="197927"/>
                    <a:pt x="2444797" y="203007"/>
                    <a:pt x="2440987" y="206817"/>
                  </a:cubicBezTo>
                  <a:cubicBezTo>
                    <a:pt x="2437177" y="209357"/>
                    <a:pt x="2432097" y="211897"/>
                    <a:pt x="2428287" y="211897"/>
                  </a:cubicBezTo>
                  <a:cubicBezTo>
                    <a:pt x="2338096" y="210627"/>
                    <a:pt x="2235165" y="216977"/>
                    <a:pt x="2130328" y="219517"/>
                  </a:cubicBezTo>
                  <a:cubicBezTo>
                    <a:pt x="2097923" y="219517"/>
                    <a:pt x="2063613" y="218247"/>
                    <a:pt x="2031208" y="218247"/>
                  </a:cubicBezTo>
                  <a:cubicBezTo>
                    <a:pt x="1958775" y="216977"/>
                    <a:pt x="1886342" y="215707"/>
                    <a:pt x="1813909" y="215707"/>
                  </a:cubicBezTo>
                  <a:lnTo>
                    <a:pt x="1577548" y="215707"/>
                  </a:lnTo>
                  <a:cubicBezTo>
                    <a:pt x="1524176" y="215707"/>
                    <a:pt x="1472710" y="214437"/>
                    <a:pt x="1419338" y="214437"/>
                  </a:cubicBezTo>
                  <a:cubicBezTo>
                    <a:pt x="1373591" y="214437"/>
                    <a:pt x="1325938" y="214437"/>
                    <a:pt x="1280190" y="215707"/>
                  </a:cubicBezTo>
                  <a:lnTo>
                    <a:pt x="1251598" y="215707"/>
                  </a:lnTo>
                  <a:cubicBezTo>
                    <a:pt x="1184883" y="214437"/>
                    <a:pt x="441490" y="213167"/>
                    <a:pt x="374775" y="210627"/>
                  </a:cubicBezTo>
                  <a:cubicBezTo>
                    <a:pt x="334746" y="209357"/>
                    <a:pt x="294718" y="204277"/>
                    <a:pt x="254689" y="201737"/>
                  </a:cubicBezTo>
                  <a:cubicBezTo>
                    <a:pt x="182255" y="196657"/>
                    <a:pt x="109822"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9793" y="5080"/>
                    <a:pt x="111728" y="3810"/>
                  </a:cubicBezTo>
                  <a:cubicBezTo>
                    <a:pt x="170819" y="1270"/>
                    <a:pt x="231815" y="1270"/>
                    <a:pt x="290905" y="1270"/>
                  </a:cubicBezTo>
                  <a:cubicBezTo>
                    <a:pt x="365245" y="2540"/>
                    <a:pt x="1116262" y="5080"/>
                    <a:pt x="1190602" y="6350"/>
                  </a:cubicBezTo>
                  <a:cubicBezTo>
                    <a:pt x="1263035" y="7620"/>
                    <a:pt x="1335468" y="7620"/>
                    <a:pt x="1407901" y="7620"/>
                  </a:cubicBezTo>
                  <a:cubicBezTo>
                    <a:pt x="1447930" y="7620"/>
                    <a:pt x="1487959" y="7620"/>
                    <a:pt x="1527988" y="8890"/>
                  </a:cubicBezTo>
                  <a:cubicBezTo>
                    <a:pt x="1606140" y="11430"/>
                    <a:pt x="1686197" y="10160"/>
                    <a:pt x="1764349" y="2540"/>
                  </a:cubicBezTo>
                  <a:cubicBezTo>
                    <a:pt x="1796754" y="0"/>
                    <a:pt x="1829158" y="2540"/>
                    <a:pt x="1861562" y="2540"/>
                  </a:cubicBezTo>
                  <a:cubicBezTo>
                    <a:pt x="1933995" y="2540"/>
                    <a:pt x="2006428" y="1270"/>
                    <a:pt x="2078862" y="3810"/>
                  </a:cubicBezTo>
                  <a:cubicBezTo>
                    <a:pt x="2170356" y="6350"/>
                    <a:pt x="2259945" y="13970"/>
                    <a:pt x="2351439" y="17780"/>
                  </a:cubicBezTo>
                  <a:cubicBezTo>
                    <a:pt x="2391468" y="20320"/>
                    <a:pt x="2419397" y="19050"/>
                    <a:pt x="2446067" y="21590"/>
                  </a:cubicBezTo>
                  <a:cubicBezTo>
                    <a:pt x="2454957" y="22860"/>
                    <a:pt x="2463847" y="25400"/>
                    <a:pt x="2472737" y="27940"/>
                  </a:cubicBezTo>
                  <a:cubicBezTo>
                    <a:pt x="2480357" y="30480"/>
                    <a:pt x="2484167" y="36830"/>
                    <a:pt x="2484167" y="46990"/>
                  </a:cubicBezTo>
                  <a:cubicBezTo>
                    <a:pt x="2485437" y="73858"/>
                    <a:pt x="2481627" y="75813"/>
                    <a:pt x="2477817" y="77768"/>
                  </a:cubicBezTo>
                  <a:cubicBezTo>
                    <a:pt x="2474007" y="79397"/>
                    <a:pt x="2472737" y="81091"/>
                    <a:pt x="2471467" y="82720"/>
                  </a:cubicBezTo>
                  <a:cubicBezTo>
                    <a:pt x="2468927" y="85456"/>
                    <a:pt x="2467657" y="88193"/>
                    <a:pt x="2466387" y="90930"/>
                  </a:cubicBezTo>
                  <a:cubicBezTo>
                    <a:pt x="2465117" y="93471"/>
                    <a:pt x="2463847" y="96012"/>
                    <a:pt x="2463847" y="98554"/>
                  </a:cubicBezTo>
                  <a:cubicBezTo>
                    <a:pt x="2463847" y="102789"/>
                    <a:pt x="2452417" y="143449"/>
                    <a:pt x="2451147" y="147684"/>
                  </a:cubicBezTo>
                  <a:cubicBezTo>
                    <a:pt x="2453687" y="150421"/>
                    <a:pt x="2452417" y="153158"/>
                    <a:pt x="2451147" y="194117"/>
                  </a:cubicBezTo>
                  <a:close/>
                  <a:moveTo>
                    <a:pt x="17780" y="163637"/>
                  </a:moveTo>
                  <a:cubicBezTo>
                    <a:pt x="22860" y="164907"/>
                    <a:pt x="29210" y="167447"/>
                    <a:pt x="36830" y="167447"/>
                  </a:cubicBezTo>
                  <a:cubicBezTo>
                    <a:pt x="107916" y="172527"/>
                    <a:pt x="186068" y="177607"/>
                    <a:pt x="262313" y="181417"/>
                  </a:cubicBezTo>
                  <a:cubicBezTo>
                    <a:pt x="298530" y="183957"/>
                    <a:pt x="334746" y="187767"/>
                    <a:pt x="372869" y="189037"/>
                  </a:cubicBezTo>
                  <a:cubicBezTo>
                    <a:pt x="397649" y="190307"/>
                    <a:pt x="1099107" y="186497"/>
                    <a:pt x="1121981" y="187767"/>
                  </a:cubicBezTo>
                  <a:cubicBezTo>
                    <a:pt x="1162010" y="189037"/>
                    <a:pt x="1202039" y="191577"/>
                    <a:pt x="1242068" y="192847"/>
                  </a:cubicBezTo>
                  <a:cubicBezTo>
                    <a:pt x="1261129" y="194117"/>
                    <a:pt x="1278284" y="194117"/>
                    <a:pt x="1297346" y="194117"/>
                  </a:cubicBezTo>
                  <a:cubicBezTo>
                    <a:pt x="1383122" y="194117"/>
                    <a:pt x="1466992" y="192847"/>
                    <a:pt x="1552768" y="194117"/>
                  </a:cubicBezTo>
                  <a:cubicBezTo>
                    <a:pt x="1585172" y="194117"/>
                    <a:pt x="1619483" y="196657"/>
                    <a:pt x="1651887" y="196657"/>
                  </a:cubicBezTo>
                  <a:cubicBezTo>
                    <a:pt x="1701447" y="196657"/>
                    <a:pt x="1749100" y="192847"/>
                    <a:pt x="1798660" y="192847"/>
                  </a:cubicBezTo>
                  <a:cubicBezTo>
                    <a:pt x="1857750" y="192847"/>
                    <a:pt x="1914934" y="194117"/>
                    <a:pt x="1974024" y="194117"/>
                  </a:cubicBezTo>
                  <a:cubicBezTo>
                    <a:pt x="2052176" y="194117"/>
                    <a:pt x="2132234" y="194117"/>
                    <a:pt x="2210385" y="192847"/>
                  </a:cubicBezTo>
                  <a:cubicBezTo>
                    <a:pt x="2280912" y="191577"/>
                    <a:pt x="2349533" y="189037"/>
                    <a:pt x="2413047" y="186497"/>
                  </a:cubicBezTo>
                  <a:cubicBezTo>
                    <a:pt x="2418127" y="186497"/>
                    <a:pt x="2423207" y="183957"/>
                    <a:pt x="2429557" y="182687"/>
                  </a:cubicBezTo>
                  <a:cubicBezTo>
                    <a:pt x="2429557" y="169987"/>
                    <a:pt x="2430827" y="157287"/>
                    <a:pt x="2430827" y="153419"/>
                  </a:cubicBezTo>
                  <a:lnTo>
                    <a:pt x="2430827" y="151399"/>
                  </a:lnTo>
                  <a:cubicBezTo>
                    <a:pt x="2432097" y="148075"/>
                    <a:pt x="2434637" y="144687"/>
                    <a:pt x="2433367" y="141364"/>
                  </a:cubicBezTo>
                  <a:cubicBezTo>
                    <a:pt x="2432097" y="136672"/>
                    <a:pt x="2444797" y="95621"/>
                    <a:pt x="2448607" y="90930"/>
                  </a:cubicBezTo>
                  <a:cubicBezTo>
                    <a:pt x="2451147" y="88193"/>
                    <a:pt x="2453687" y="85456"/>
                    <a:pt x="2453687" y="82720"/>
                  </a:cubicBezTo>
                  <a:cubicBezTo>
                    <a:pt x="2453687" y="80439"/>
                    <a:pt x="2454957" y="78224"/>
                    <a:pt x="2462577" y="76008"/>
                  </a:cubicBezTo>
                  <a:cubicBezTo>
                    <a:pt x="2466387" y="74705"/>
                    <a:pt x="2468927" y="73402"/>
                    <a:pt x="2463847" y="49530"/>
                  </a:cubicBezTo>
                  <a:cubicBezTo>
                    <a:pt x="2456227" y="49530"/>
                    <a:pt x="2449877" y="48260"/>
                    <a:pt x="2442257" y="48260"/>
                  </a:cubicBezTo>
                  <a:cubicBezTo>
                    <a:pt x="2409237" y="45720"/>
                    <a:pt x="2364782" y="45720"/>
                    <a:pt x="2313317" y="40640"/>
                  </a:cubicBezTo>
                  <a:cubicBezTo>
                    <a:pt x="2218010" y="33020"/>
                    <a:pt x="2120797" y="27940"/>
                    <a:pt x="2025490" y="27940"/>
                  </a:cubicBezTo>
                  <a:cubicBezTo>
                    <a:pt x="1958775" y="27940"/>
                    <a:pt x="1890154" y="31750"/>
                    <a:pt x="1823439" y="24130"/>
                  </a:cubicBezTo>
                  <a:lnTo>
                    <a:pt x="1804378" y="24130"/>
                  </a:lnTo>
                  <a:cubicBezTo>
                    <a:pt x="1749100" y="27940"/>
                    <a:pt x="1690010" y="33020"/>
                    <a:pt x="1632826" y="34290"/>
                  </a:cubicBezTo>
                  <a:cubicBezTo>
                    <a:pt x="1569923" y="35560"/>
                    <a:pt x="1508927" y="31750"/>
                    <a:pt x="1446024" y="30480"/>
                  </a:cubicBezTo>
                  <a:cubicBezTo>
                    <a:pt x="1386934" y="29210"/>
                    <a:pt x="1327844" y="27940"/>
                    <a:pt x="1270660" y="27940"/>
                  </a:cubicBezTo>
                  <a:cubicBezTo>
                    <a:pt x="1249692" y="27940"/>
                    <a:pt x="1230631" y="29210"/>
                    <a:pt x="1209663" y="27940"/>
                  </a:cubicBezTo>
                  <a:cubicBezTo>
                    <a:pt x="1137230" y="26670"/>
                    <a:pt x="388118" y="24130"/>
                    <a:pt x="313779" y="24130"/>
                  </a:cubicBezTo>
                  <a:cubicBezTo>
                    <a:pt x="248970" y="22860"/>
                    <a:pt x="184161" y="24130"/>
                    <a:pt x="119353" y="24130"/>
                  </a:cubicBezTo>
                  <a:cubicBezTo>
                    <a:pt x="85042"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5" id="5"/>
          <p:cNvPicPr>
            <a:picLocks noChangeAspect="true"/>
          </p:cNvPicPr>
          <p:nvPr/>
        </p:nvPicPr>
        <p:blipFill>
          <a:blip r:embed="rId2"/>
          <a:srcRect l="0" t="0" r="0" b="0"/>
          <a:stretch>
            <a:fillRect/>
          </a:stretch>
        </p:blipFill>
        <p:spPr>
          <a:xfrm flipH="false" flipV="false" rot="0">
            <a:off x="3773788" y="2935000"/>
            <a:ext cx="11458128" cy="5708868"/>
          </a:xfrm>
          <a:prstGeom prst="rect">
            <a:avLst/>
          </a:prstGeom>
        </p:spPr>
      </p:pic>
      <p:sp>
        <p:nvSpPr>
          <p:cNvPr name="TextBox 6" id="6"/>
          <p:cNvSpPr txBox="true"/>
          <p:nvPr/>
        </p:nvSpPr>
        <p:spPr>
          <a:xfrm rot="0">
            <a:off x="5529317" y="567500"/>
            <a:ext cx="761214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3.4. THIẾT KẾ GIAO DIỆN HỆ THỐNG</a:t>
            </a:r>
          </a:p>
        </p:txBody>
      </p:sp>
      <p:sp>
        <p:nvSpPr>
          <p:cNvPr name="TextBox 7" id="7"/>
          <p:cNvSpPr txBox="true"/>
          <p:nvPr/>
        </p:nvSpPr>
        <p:spPr>
          <a:xfrm rot="0">
            <a:off x="831078" y="1590299"/>
            <a:ext cx="346793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Đăng nhập</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01" r="0" b="401"/>
          <a:stretch>
            <a:fillRect/>
          </a:stretch>
        </p:blipFill>
        <p:spPr>
          <a:xfrm flipH="false" flipV="false" rot="0">
            <a:off x="3238162" y="2102751"/>
            <a:ext cx="13244111" cy="6764218"/>
          </a:xfrm>
          <a:prstGeom prst="rect">
            <a:avLst/>
          </a:prstGeom>
        </p:spPr>
      </p:pic>
      <p:sp>
        <p:nvSpPr>
          <p:cNvPr name="TextBox 3" id="3"/>
          <p:cNvSpPr txBox="true"/>
          <p:nvPr/>
        </p:nvSpPr>
        <p:spPr>
          <a:xfrm rot="0">
            <a:off x="804508" y="962025"/>
            <a:ext cx="715744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Giao diện chính sau khi đăng nhập</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578219"/>
            <a:ext cx="13229326" cy="6282234"/>
          </a:xfrm>
          <a:prstGeom prst="rect">
            <a:avLst/>
          </a:prstGeom>
        </p:spPr>
      </p:pic>
      <p:sp>
        <p:nvSpPr>
          <p:cNvPr name="TextBox 3" id="3"/>
          <p:cNvSpPr txBox="true"/>
          <p:nvPr/>
        </p:nvSpPr>
        <p:spPr>
          <a:xfrm rot="0">
            <a:off x="1286392" y="1518528"/>
            <a:ext cx="667214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Giao diện Quản lý danh sách tàu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25720" y="2736379"/>
            <a:ext cx="13655312" cy="5476130"/>
          </a:xfrm>
          <a:prstGeom prst="rect">
            <a:avLst/>
          </a:prstGeom>
        </p:spPr>
      </p:pic>
      <p:sp>
        <p:nvSpPr>
          <p:cNvPr name="TextBox 3" id="3"/>
          <p:cNvSpPr txBox="true"/>
          <p:nvPr/>
        </p:nvSpPr>
        <p:spPr>
          <a:xfrm rot="0">
            <a:off x="1028700" y="705167"/>
            <a:ext cx="779871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Quản lý danh sách toa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1842288"/>
            <a:ext cx="13267177" cy="7416012"/>
          </a:xfrm>
          <a:prstGeom prst="rect">
            <a:avLst/>
          </a:prstGeom>
        </p:spPr>
      </p:pic>
      <p:sp>
        <p:nvSpPr>
          <p:cNvPr name="TextBox 3" id="3"/>
          <p:cNvSpPr txBox="true"/>
          <p:nvPr/>
        </p:nvSpPr>
        <p:spPr>
          <a:xfrm rot="0">
            <a:off x="1206993" y="962025"/>
            <a:ext cx="568261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Quản lý ghế</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248125"/>
            <a:ext cx="14021138" cy="6873953"/>
          </a:xfrm>
          <a:prstGeom prst="rect">
            <a:avLst/>
          </a:prstGeom>
        </p:spPr>
      </p:pic>
      <p:sp>
        <p:nvSpPr>
          <p:cNvPr name="TextBox 3" id="3"/>
          <p:cNvSpPr txBox="true"/>
          <p:nvPr/>
        </p:nvSpPr>
        <p:spPr>
          <a:xfrm rot="0">
            <a:off x="732771" y="705167"/>
            <a:ext cx="907125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Quản lý danh sách lịch trình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708478"/>
            <a:ext cx="13599979" cy="5607376"/>
          </a:xfrm>
          <a:prstGeom prst="rect">
            <a:avLst/>
          </a:prstGeom>
        </p:spPr>
      </p:pic>
      <p:sp>
        <p:nvSpPr>
          <p:cNvPr name="TextBox 3" id="3"/>
          <p:cNvSpPr txBox="true"/>
          <p:nvPr/>
        </p:nvSpPr>
        <p:spPr>
          <a:xfrm rot="0">
            <a:off x="1308410" y="1111829"/>
            <a:ext cx="562332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Form giao diện khách hàng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793279"/>
            <a:ext cx="13869354" cy="5519292"/>
          </a:xfrm>
          <a:prstGeom prst="rect">
            <a:avLst/>
          </a:prstGeom>
        </p:spPr>
      </p:pic>
      <p:sp>
        <p:nvSpPr>
          <p:cNvPr name="TextBox 3" id="3"/>
          <p:cNvSpPr txBox="true"/>
          <p:nvPr/>
        </p:nvSpPr>
        <p:spPr>
          <a:xfrm rot="0">
            <a:off x="1028700" y="1159676"/>
            <a:ext cx="9182934"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quản lý danh sách nhân viên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042178"/>
            <a:ext cx="13203215" cy="6933380"/>
          </a:xfrm>
          <a:prstGeom prst="rect">
            <a:avLst/>
          </a:prstGeom>
        </p:spPr>
      </p:pic>
      <p:sp>
        <p:nvSpPr>
          <p:cNvPr name="TextBox 3" id="3"/>
          <p:cNvSpPr txBox="true"/>
          <p:nvPr/>
        </p:nvSpPr>
        <p:spPr>
          <a:xfrm rot="0">
            <a:off x="1028700" y="962025"/>
            <a:ext cx="4630817"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Form giao diện Tìm vé</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grpSp>
        <p:nvGrpSpPr>
          <p:cNvPr name="Group 2" id="2"/>
          <p:cNvGrpSpPr/>
          <p:nvPr/>
        </p:nvGrpSpPr>
        <p:grpSpPr>
          <a:xfrm rot="0">
            <a:off x="5571964" y="419657"/>
            <a:ext cx="6179929" cy="1633593"/>
            <a:chOff x="0" y="0"/>
            <a:chExt cx="8239905" cy="2178124"/>
          </a:xfrm>
        </p:grpSpPr>
        <p:sp>
          <p:nvSpPr>
            <p:cNvPr name="TextBox 3" id="3"/>
            <p:cNvSpPr txBox="true"/>
            <p:nvPr/>
          </p:nvSpPr>
          <p:spPr>
            <a:xfrm rot="0">
              <a:off x="56788" y="-133350"/>
              <a:ext cx="8126329" cy="1426792"/>
            </a:xfrm>
            <a:prstGeom prst="rect">
              <a:avLst/>
            </a:prstGeom>
          </p:spPr>
          <p:txBody>
            <a:bodyPr anchor="t" rtlCol="false" tIns="0" lIns="0" bIns="0" rIns="0">
              <a:spAutoFit/>
            </a:bodyPr>
            <a:lstStyle/>
            <a:p>
              <a:pPr algn="ctr">
                <a:lnSpc>
                  <a:spcPts val="8960"/>
                </a:lnSpc>
                <a:spcBef>
                  <a:spcPct val="0"/>
                </a:spcBef>
              </a:pPr>
              <a:r>
                <a:rPr lang="en-US" sz="6400">
                  <a:solidFill>
                    <a:srgbClr val="2C2C2E"/>
                  </a:solidFill>
                  <a:latin typeface="Dancing Script"/>
                </a:rPr>
                <a:t>Nội dung báo cáo</a:t>
              </a:r>
            </a:p>
          </p:txBody>
        </p:sp>
        <p:sp>
          <p:nvSpPr>
            <p:cNvPr name="TextBox 4" id="4"/>
            <p:cNvSpPr txBox="true"/>
            <p:nvPr/>
          </p:nvSpPr>
          <p:spPr>
            <a:xfrm rot="0">
              <a:off x="0" y="1715779"/>
              <a:ext cx="8239905" cy="462345"/>
            </a:xfrm>
            <a:prstGeom prst="rect">
              <a:avLst/>
            </a:prstGeom>
          </p:spPr>
          <p:txBody>
            <a:bodyPr anchor="t" rtlCol="false" tIns="0" lIns="0" bIns="0" rIns="0">
              <a:spAutoFit/>
            </a:bodyPr>
            <a:lstStyle/>
            <a:p>
              <a:pPr algn="ctr">
                <a:lnSpc>
                  <a:spcPts val="2940"/>
                </a:lnSpc>
                <a:spcBef>
                  <a:spcPct val="0"/>
                </a:spcBef>
              </a:pPr>
            </a:p>
          </p:txBody>
        </p:sp>
      </p:grpSp>
      <p:pic>
        <p:nvPicPr>
          <p:cNvPr name="Picture 5" id="5"/>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8595">
            <a:off x="1071688" y="1856666"/>
            <a:ext cx="7937458" cy="1515333"/>
          </a:xfrm>
          <a:prstGeom prst="rect">
            <a:avLst/>
          </a:prstGeom>
        </p:spPr>
      </p:pic>
      <p:sp>
        <p:nvSpPr>
          <p:cNvPr name="TextBox 6" id="6"/>
          <p:cNvSpPr txBox="true"/>
          <p:nvPr/>
        </p:nvSpPr>
        <p:spPr>
          <a:xfrm rot="0">
            <a:off x="1028700" y="2078682"/>
            <a:ext cx="7116593" cy="713753"/>
          </a:xfrm>
          <a:prstGeom prst="rect">
            <a:avLst/>
          </a:prstGeom>
        </p:spPr>
        <p:txBody>
          <a:bodyPr anchor="t" rtlCol="false" tIns="0" lIns="0" bIns="0" rIns="0">
            <a:spAutoFit/>
          </a:bodyPr>
          <a:lstStyle/>
          <a:p>
            <a:pPr algn="ctr" marL="0" indent="0" lvl="0">
              <a:lnSpc>
                <a:spcPts val="5809"/>
              </a:lnSpc>
              <a:spcBef>
                <a:spcPct val="0"/>
              </a:spcBef>
            </a:pPr>
            <a:r>
              <a:rPr lang="en-US" sz="4149">
                <a:solidFill>
                  <a:srgbClr val="2C2C2E"/>
                </a:solidFill>
                <a:latin typeface="Muli Bold Bold"/>
              </a:rPr>
              <a:t>CHƯƠNG 1: TỔNG QUAN</a:t>
            </a:r>
          </a:p>
        </p:txBody>
      </p:sp>
      <p:pic>
        <p:nvPicPr>
          <p:cNvPr name="Picture 7" id="7"/>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8595">
            <a:off x="9415608" y="1757160"/>
            <a:ext cx="8692708" cy="1659517"/>
          </a:xfrm>
          <a:prstGeom prst="rect">
            <a:avLst/>
          </a:prstGeom>
        </p:spPr>
      </p:pic>
      <p:pic>
        <p:nvPicPr>
          <p:cNvPr name="Picture 8" id="8"/>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8595">
            <a:off x="9606310" y="5696922"/>
            <a:ext cx="8702866" cy="1661456"/>
          </a:xfrm>
          <a:prstGeom prst="rect">
            <a:avLst/>
          </a:prstGeom>
        </p:spPr>
      </p:pic>
      <p:sp>
        <p:nvSpPr>
          <p:cNvPr name="TextBox 9" id="9"/>
          <p:cNvSpPr txBox="true"/>
          <p:nvPr/>
        </p:nvSpPr>
        <p:spPr>
          <a:xfrm rot="0">
            <a:off x="10414500" y="1820473"/>
            <a:ext cx="6694924" cy="1447165"/>
          </a:xfrm>
          <a:prstGeom prst="rect">
            <a:avLst/>
          </a:prstGeom>
        </p:spPr>
        <p:txBody>
          <a:bodyPr anchor="t" rtlCol="false" tIns="0" lIns="0" bIns="0" rIns="0">
            <a:spAutoFit/>
          </a:bodyPr>
          <a:lstStyle/>
          <a:p>
            <a:pPr algn="ctr" marL="0" indent="0" lvl="0">
              <a:lnSpc>
                <a:spcPts val="5809"/>
              </a:lnSpc>
              <a:spcBef>
                <a:spcPct val="0"/>
              </a:spcBef>
            </a:pPr>
            <a:r>
              <a:rPr lang="en-US" sz="4149">
                <a:solidFill>
                  <a:srgbClr val="2C2C2E"/>
                </a:solidFill>
                <a:latin typeface="Muli Bold Bold"/>
              </a:rPr>
              <a:t>CHƯƠNG 2: PHÂN TÍCH HỆ THỐNG</a:t>
            </a:r>
          </a:p>
        </p:txBody>
      </p:sp>
      <p:sp>
        <p:nvSpPr>
          <p:cNvPr name="TextBox 10" id="10"/>
          <p:cNvSpPr txBox="true"/>
          <p:nvPr/>
        </p:nvSpPr>
        <p:spPr>
          <a:xfrm rot="0">
            <a:off x="10582208" y="5761205"/>
            <a:ext cx="6751070" cy="1447165"/>
          </a:xfrm>
          <a:prstGeom prst="rect">
            <a:avLst/>
          </a:prstGeom>
        </p:spPr>
        <p:txBody>
          <a:bodyPr anchor="t" rtlCol="false" tIns="0" lIns="0" bIns="0" rIns="0">
            <a:spAutoFit/>
          </a:bodyPr>
          <a:lstStyle/>
          <a:p>
            <a:pPr algn="ctr" marL="0" indent="0" lvl="0">
              <a:lnSpc>
                <a:spcPts val="5809"/>
              </a:lnSpc>
              <a:spcBef>
                <a:spcPct val="0"/>
              </a:spcBef>
            </a:pPr>
            <a:r>
              <a:rPr lang="en-US" sz="4149">
                <a:solidFill>
                  <a:srgbClr val="2C2C2E"/>
                </a:solidFill>
                <a:latin typeface="Muli Bold Bold"/>
              </a:rPr>
              <a:t>CHƯƠNG 4: CÀI ĐẶT THỰC NGHIỆM</a:t>
            </a:r>
          </a:p>
        </p:txBody>
      </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55364">
            <a:off x="5498190" y="1347421"/>
            <a:ext cx="6327477" cy="471685"/>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136614" y="1852684"/>
            <a:ext cx="1831436" cy="2616337"/>
          </a:xfrm>
          <a:prstGeom prst="rect">
            <a:avLst/>
          </a:prstGeom>
        </p:spPr>
      </p:pic>
      <p:pic>
        <p:nvPicPr>
          <p:cNvPr name="Picture 13" id="13"/>
          <p:cNvPicPr>
            <a:picLocks noChangeAspect="true"/>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74243">
            <a:off x="2161925" y="2918422"/>
            <a:ext cx="5342206" cy="378811"/>
          </a:xfrm>
          <a:prstGeom prst="rect">
            <a:avLst/>
          </a:prstGeom>
        </p:spPr>
      </p:pic>
      <p:pic>
        <p:nvPicPr>
          <p:cNvPr name="Picture 14" id="14"/>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8595">
            <a:off x="618268" y="5769983"/>
            <a:ext cx="7937458" cy="1515333"/>
          </a:xfrm>
          <a:prstGeom prst="rect">
            <a:avLst/>
          </a:prstGeom>
        </p:spPr>
      </p:pic>
      <p:sp>
        <p:nvSpPr>
          <p:cNvPr name="TextBox 15" id="15"/>
          <p:cNvSpPr txBox="true"/>
          <p:nvPr/>
        </p:nvSpPr>
        <p:spPr>
          <a:xfrm rot="0">
            <a:off x="1388391" y="3242808"/>
            <a:ext cx="7304052" cy="1746250"/>
          </a:xfrm>
          <a:prstGeom prst="rect">
            <a:avLst/>
          </a:prstGeom>
        </p:spPr>
        <p:txBody>
          <a:bodyPr anchor="t" rtlCol="false" tIns="0" lIns="0" bIns="0" rIns="0">
            <a:spAutoFit/>
          </a:bodyPr>
          <a:lstStyle/>
          <a:p>
            <a:pPr algn="just">
              <a:lnSpc>
                <a:spcPts val="3499"/>
              </a:lnSpc>
              <a:spcBef>
                <a:spcPct val="0"/>
              </a:spcBef>
            </a:pPr>
            <a:r>
              <a:rPr lang="en-US" sz="2499">
                <a:solidFill>
                  <a:srgbClr val="2C2C2E"/>
                </a:solidFill>
                <a:latin typeface="Droid Serif"/>
              </a:rPr>
              <a:t>Giới thiệu những vấn đề liên quan đến đề tài quản lý web bán vé tàu, trình bày các khảo sát hệ thống liên quan đến đề tài, chỉ ra mục tiêu và phạm đề tài cần làm và cần đạt được.</a:t>
            </a:r>
          </a:p>
        </p:txBody>
      </p:sp>
      <p:sp>
        <p:nvSpPr>
          <p:cNvPr name="TextBox 16" id="16"/>
          <p:cNvSpPr txBox="true"/>
          <p:nvPr/>
        </p:nvSpPr>
        <p:spPr>
          <a:xfrm rot="0">
            <a:off x="9760091" y="3312181"/>
            <a:ext cx="8395304" cy="2184400"/>
          </a:xfrm>
          <a:prstGeom prst="rect">
            <a:avLst/>
          </a:prstGeom>
        </p:spPr>
        <p:txBody>
          <a:bodyPr anchor="t" rtlCol="false" tIns="0" lIns="0" bIns="0" rIns="0">
            <a:spAutoFit/>
          </a:bodyPr>
          <a:lstStyle/>
          <a:p>
            <a:pPr algn="just">
              <a:lnSpc>
                <a:spcPts val="3499"/>
              </a:lnSpc>
              <a:spcBef>
                <a:spcPct val="0"/>
              </a:spcBef>
            </a:pPr>
            <a:r>
              <a:rPr lang="en-US" sz="2499">
                <a:solidFill>
                  <a:srgbClr val="2C2C2E"/>
                </a:solidFill>
                <a:latin typeface="Droid Serif"/>
              </a:rPr>
              <a:t>Trình bày sự cần thiết và tầm quan trọng của giai đoạn phân tích trong quy trình phân tích thiết kế hệ thống thông tin. Sử dụng các biểu đồ để mô hình hóa nhiệm vụ và mô hình hóa chức năng của đề tài đã được khảo sát. </a:t>
            </a:r>
          </a:p>
        </p:txBody>
      </p:sp>
      <p:pic>
        <p:nvPicPr>
          <p:cNvPr name="Picture 17" id="17"/>
          <p:cNvPicPr>
            <a:picLocks noChangeAspect="true"/>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74243">
            <a:off x="11090859" y="3054334"/>
            <a:ext cx="5342206" cy="378811"/>
          </a:xfrm>
          <a:prstGeom prst="rect">
            <a:avLst/>
          </a:prstGeom>
        </p:spPr>
      </p:pic>
      <p:sp>
        <p:nvSpPr>
          <p:cNvPr name="TextBox 18" id="18"/>
          <p:cNvSpPr txBox="true"/>
          <p:nvPr/>
        </p:nvSpPr>
        <p:spPr>
          <a:xfrm rot="0">
            <a:off x="1468997" y="5680181"/>
            <a:ext cx="6235998" cy="1447165"/>
          </a:xfrm>
          <a:prstGeom prst="rect">
            <a:avLst/>
          </a:prstGeom>
        </p:spPr>
        <p:txBody>
          <a:bodyPr anchor="t" rtlCol="false" tIns="0" lIns="0" bIns="0" rIns="0">
            <a:spAutoFit/>
          </a:bodyPr>
          <a:lstStyle/>
          <a:p>
            <a:pPr algn="ctr" marL="0" indent="0" lvl="0">
              <a:lnSpc>
                <a:spcPts val="5809"/>
              </a:lnSpc>
              <a:spcBef>
                <a:spcPct val="0"/>
              </a:spcBef>
            </a:pPr>
            <a:r>
              <a:rPr lang="en-US" sz="4149">
                <a:solidFill>
                  <a:srgbClr val="2C2C2E"/>
                </a:solidFill>
                <a:latin typeface="Muli Bold Bold"/>
              </a:rPr>
              <a:t>CHƯƠNG 3: THIẾT KẾ HỆ THỐNG</a:t>
            </a:r>
          </a:p>
        </p:txBody>
      </p:sp>
      <p:pic>
        <p:nvPicPr>
          <p:cNvPr name="Picture 19" id="19"/>
          <p:cNvPicPr>
            <a:picLocks noChangeAspect="true"/>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74243">
            <a:off x="1915893" y="6937941"/>
            <a:ext cx="5342206" cy="378811"/>
          </a:xfrm>
          <a:prstGeom prst="rect">
            <a:avLst/>
          </a:prstGeom>
        </p:spPr>
      </p:pic>
      <p:sp>
        <p:nvSpPr>
          <p:cNvPr name="TextBox 20" id="20"/>
          <p:cNvSpPr txBox="true"/>
          <p:nvPr/>
        </p:nvSpPr>
        <p:spPr>
          <a:xfrm rot="0">
            <a:off x="1388391" y="7260696"/>
            <a:ext cx="7304052" cy="3060700"/>
          </a:xfrm>
          <a:prstGeom prst="rect">
            <a:avLst/>
          </a:prstGeom>
        </p:spPr>
        <p:txBody>
          <a:bodyPr anchor="t" rtlCol="false" tIns="0" lIns="0" bIns="0" rIns="0">
            <a:spAutoFit/>
          </a:bodyPr>
          <a:lstStyle/>
          <a:p>
            <a:pPr algn="just">
              <a:lnSpc>
                <a:spcPts val="3499"/>
              </a:lnSpc>
            </a:pPr>
            <a:r>
              <a:rPr lang="en-US" sz="2499">
                <a:solidFill>
                  <a:srgbClr val="2C2C2E"/>
                </a:solidFill>
                <a:latin typeface="Droid Serif"/>
              </a:rPr>
              <a:t>Trình bày sự cần thiết và tầm quan trọng của giai đoạn thiết kế trong quy trình phân tích thiết kế hệ thống thông tin. Trình bày các bước trong thiết kế hệ thống, ánh xạ mô hình lớp phân tích thành mô hình lớp thiết kế. Xây dựng sơ đồ lớp ở mức thiết kế theo mô hình 3 lớp.</a:t>
            </a:r>
          </a:p>
          <a:p>
            <a:pPr algn="just">
              <a:lnSpc>
                <a:spcPts val="3499"/>
              </a:lnSpc>
              <a:spcBef>
                <a:spcPct val="0"/>
              </a:spcBef>
            </a:pPr>
          </a:p>
        </p:txBody>
      </p:sp>
      <p:pic>
        <p:nvPicPr>
          <p:cNvPr name="Picture 21" id="21"/>
          <p:cNvPicPr>
            <a:picLocks noChangeAspect="true"/>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274243">
            <a:off x="11563131" y="7067077"/>
            <a:ext cx="5342206" cy="378811"/>
          </a:xfrm>
          <a:prstGeom prst="rect">
            <a:avLst/>
          </a:prstGeom>
        </p:spPr>
      </p:pic>
      <p:sp>
        <p:nvSpPr>
          <p:cNvPr name="TextBox 22" id="22"/>
          <p:cNvSpPr txBox="true"/>
          <p:nvPr/>
        </p:nvSpPr>
        <p:spPr>
          <a:xfrm rot="0">
            <a:off x="10582208" y="7349254"/>
            <a:ext cx="7304052" cy="2184400"/>
          </a:xfrm>
          <a:prstGeom prst="rect">
            <a:avLst/>
          </a:prstGeom>
        </p:spPr>
        <p:txBody>
          <a:bodyPr anchor="t" rtlCol="false" tIns="0" lIns="0" bIns="0" rIns="0">
            <a:spAutoFit/>
          </a:bodyPr>
          <a:lstStyle/>
          <a:p>
            <a:pPr algn="just">
              <a:lnSpc>
                <a:spcPts val="3499"/>
              </a:lnSpc>
            </a:pPr>
            <a:r>
              <a:rPr lang="en-US" sz="2499">
                <a:solidFill>
                  <a:srgbClr val="2C2C2E"/>
                </a:solidFill>
                <a:latin typeface="Droid Serif"/>
              </a:rPr>
              <a:t>Trình bày kiến trúc hệ thống, dữ liệu thực nghiệm, cài đặt cơ sở dữ liệu, cài đặt ứng dụng, một số chức năng xử lý chính, kết quả thực nghiệm.</a:t>
            </a:r>
          </a:p>
          <a:p>
            <a:pPr algn="just">
              <a:lnSpc>
                <a:spcPts val="349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027900" y="2019485"/>
            <a:ext cx="9713717" cy="7372462"/>
          </a:xfrm>
          <a:prstGeom prst="rect">
            <a:avLst/>
          </a:prstGeom>
        </p:spPr>
      </p:pic>
      <p:sp>
        <p:nvSpPr>
          <p:cNvPr name="TextBox 3" id="3"/>
          <p:cNvSpPr txBox="true"/>
          <p:nvPr/>
        </p:nvSpPr>
        <p:spPr>
          <a:xfrm rot="0">
            <a:off x="1492123" y="705167"/>
            <a:ext cx="525589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lịch trình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3411121"/>
            <a:ext cx="13719014" cy="4024244"/>
          </a:xfrm>
          <a:prstGeom prst="rect">
            <a:avLst/>
          </a:prstGeom>
        </p:spPr>
      </p:pic>
      <p:sp>
        <p:nvSpPr>
          <p:cNvPr name="TextBox 3" id="3"/>
          <p:cNvSpPr txBox="true"/>
          <p:nvPr/>
        </p:nvSpPr>
        <p:spPr>
          <a:xfrm rot="0">
            <a:off x="1344131" y="962025"/>
            <a:ext cx="5886808"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phiếu đặt vé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95244" y="1829090"/>
            <a:ext cx="7808717" cy="7728628"/>
          </a:xfrm>
          <a:prstGeom prst="rect">
            <a:avLst/>
          </a:prstGeom>
        </p:spPr>
      </p:pic>
      <p:sp>
        <p:nvSpPr>
          <p:cNvPr name="TextBox 3" id="3"/>
          <p:cNvSpPr txBox="true"/>
          <p:nvPr/>
        </p:nvSpPr>
        <p:spPr>
          <a:xfrm rot="0">
            <a:off x="2189957" y="1248700"/>
            <a:ext cx="486501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Droid Serif"/>
              </a:rPr>
              <a:t>From giao diện dịch vụ </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3603403" y="3180639"/>
            <a:ext cx="11081194" cy="2646427"/>
          </a:xfrm>
          <a:prstGeom prst="rect">
            <a:avLst/>
          </a:prstGeom>
        </p:spPr>
        <p:txBody>
          <a:bodyPr anchor="t" rtlCol="false" tIns="0" lIns="0" bIns="0" rIns="0">
            <a:spAutoFit/>
          </a:bodyPr>
          <a:lstStyle/>
          <a:p>
            <a:pPr algn="ctr">
              <a:lnSpc>
                <a:spcPts val="10617"/>
              </a:lnSpc>
              <a:spcBef>
                <a:spcPct val="0"/>
              </a:spcBef>
            </a:pPr>
            <a:r>
              <a:rPr lang="en-US" sz="7584">
                <a:solidFill>
                  <a:srgbClr val="000000"/>
                </a:solidFill>
                <a:latin typeface="Droid Serif"/>
              </a:rPr>
              <a:t>CHƯƠNG 4. </a:t>
            </a:r>
          </a:p>
          <a:p>
            <a:pPr algn="ctr">
              <a:lnSpc>
                <a:spcPts val="10617"/>
              </a:lnSpc>
              <a:spcBef>
                <a:spcPct val="0"/>
              </a:spcBef>
            </a:pPr>
            <a:r>
              <a:rPr lang="en-US" sz="7584">
                <a:solidFill>
                  <a:srgbClr val="000000"/>
                </a:solidFill>
                <a:latin typeface="Droid Serif"/>
              </a:rPr>
              <a:t>CÀI ĐẶT THỰC NGHIỆM</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046190" y="1888700"/>
            <a:ext cx="16613667" cy="6161645"/>
          </a:xfrm>
          <a:prstGeom prst="rect">
            <a:avLst/>
          </a:prstGeom>
        </p:spPr>
        <p:txBody>
          <a:bodyPr anchor="t" rtlCol="false" tIns="0" lIns="0" bIns="0" rIns="0">
            <a:spAutoFit/>
          </a:bodyPr>
          <a:lstStyle/>
          <a:p>
            <a:pPr algn="ctr">
              <a:lnSpc>
                <a:spcPts val="6125"/>
              </a:lnSpc>
              <a:spcBef>
                <a:spcPct val="0"/>
              </a:spcBef>
            </a:pPr>
            <a:r>
              <a:rPr lang="en-US" sz="4375">
                <a:solidFill>
                  <a:srgbClr val="000000"/>
                </a:solidFill>
                <a:latin typeface="Droid Serif"/>
              </a:rPr>
              <a:t>KẾT LUẬN</a:t>
            </a:r>
          </a:p>
          <a:p>
            <a:pPr algn="ctr">
              <a:lnSpc>
                <a:spcPts val="6125"/>
              </a:lnSpc>
              <a:spcBef>
                <a:spcPct val="0"/>
              </a:spcBef>
            </a:pPr>
            <a:r>
              <a:rPr lang="en-US" sz="4375">
                <a:solidFill>
                  <a:srgbClr val="000000"/>
                </a:solidFill>
                <a:latin typeface="Droid Serif"/>
              </a:rPr>
              <a:t>Xây dựng website quản lý bán vé tàu là một đề tài rất hay và ứng dụng thực tế hiện nay. Trong quá trình thực hiện đề tài, nhóm chúng em đã tiếp thu được nhiều kiến thức bổ ích cũng như nắm bắt được quá trình và các kỹ năng để tạo ra một sản phẩm phần mềm. Qua đó giúp em sẽ có những định hướng phát triển cho website của mình.</a:t>
            </a:r>
          </a:p>
          <a:p>
            <a:pPr algn="ctr">
              <a:lnSpc>
                <a:spcPts val="6125"/>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544" t="2600" r="4544" b="0"/>
          <a:stretch>
            <a:fillRect/>
          </a:stretch>
        </p:blipFill>
        <p:spPr>
          <a:xfrm>
            <a:off x="0" y="0"/>
            <a:ext cx="18288000" cy="10287000"/>
          </a:xfrm>
          <a:prstGeom prst="rect">
            <a:avLst/>
          </a:prstGeom>
        </p:spPr>
      </p:pic>
    </p:spTree>
  </p:cSld>
  <p:clrMapOvr>
    <a:masterClrMapping/>
  </p:clrMapOvr>
</p:sld>
</file>

<file path=ppt/slides/slide46.xml><?xml version="1.0" encoding="utf-8"?>
<p:sld xmlns:p="http://schemas.openxmlformats.org/presentationml/2006/main" xmlns:a="http://schemas.openxmlformats.org/drawingml/2006/main">
  <p:cSld>
    <p:bg>
      <p:bgPr>
        <a:solidFill>
          <a:srgbClr val="F6F5EF"/>
        </a:solidFill>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1228857" y="4141935"/>
            <a:ext cx="7141348" cy="33759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26961" b="2089"/>
          <a:stretch>
            <a:fillRect/>
          </a:stretch>
        </p:blipFill>
        <p:spPr>
          <a:xfrm flipH="false" flipV="false" rot="-118389">
            <a:off x="2191569" y="4996867"/>
            <a:ext cx="5215924" cy="33053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63759" y="2343254"/>
            <a:ext cx="1831436" cy="261633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763759" y="5327409"/>
            <a:ext cx="1831436" cy="2616337"/>
          </a:xfrm>
          <a:prstGeom prst="rect">
            <a:avLst/>
          </a:prstGeom>
        </p:spPr>
      </p:pic>
      <p:sp>
        <p:nvSpPr>
          <p:cNvPr name="TextBox 6" id="6"/>
          <p:cNvSpPr txBox="true"/>
          <p:nvPr/>
        </p:nvSpPr>
        <p:spPr>
          <a:xfrm rot="0">
            <a:off x="8119942" y="2519900"/>
            <a:ext cx="9760844" cy="5227320"/>
          </a:xfrm>
          <a:prstGeom prst="rect">
            <a:avLst/>
          </a:prstGeom>
        </p:spPr>
        <p:txBody>
          <a:bodyPr anchor="t" rtlCol="false" tIns="0" lIns="0" bIns="0" rIns="0">
            <a:spAutoFit/>
          </a:bodyPr>
          <a:lstStyle/>
          <a:p>
            <a:pPr algn="just" marL="582927" indent="-291463" lvl="1">
              <a:lnSpc>
                <a:spcPts val="3779"/>
              </a:lnSpc>
              <a:spcBef>
                <a:spcPct val="0"/>
              </a:spcBef>
              <a:buFont typeface="Arial"/>
              <a:buChar char="•"/>
            </a:pPr>
            <a:r>
              <a:rPr lang="en-US" sz="2699">
                <a:solidFill>
                  <a:srgbClr val="000000"/>
                </a:solidFill>
                <a:latin typeface="Droid Serif"/>
              </a:rPr>
              <a:t>Trong thời đại hiện nay, nhu cầu đi lại của con người ngày càng tăng cao, trong đó tàu hỏa cũng là một trong những phương tiện được rất nhiều người lựa chọn.</a:t>
            </a:r>
          </a:p>
          <a:p>
            <a:pPr algn="just" marL="582927" indent="-291463" lvl="1">
              <a:lnSpc>
                <a:spcPts val="3779"/>
              </a:lnSpc>
              <a:spcBef>
                <a:spcPct val="0"/>
              </a:spcBef>
              <a:buFont typeface="Arial"/>
              <a:buChar char="•"/>
            </a:pPr>
            <a:r>
              <a:rPr lang="en-US" sz="2699">
                <a:solidFill>
                  <a:srgbClr val="000000"/>
                </a:solidFill>
                <a:latin typeface="Droid Serif"/>
              </a:rPr>
              <a:t> Đường sắt Việt Nam đi qua nhiều tỉnh thành nên rất thuận tiện trong việc di chuyển của mọi người.</a:t>
            </a:r>
          </a:p>
          <a:p>
            <a:pPr algn="just" marL="582927" indent="-291463" lvl="1">
              <a:lnSpc>
                <a:spcPts val="3779"/>
              </a:lnSpc>
              <a:spcBef>
                <a:spcPct val="0"/>
              </a:spcBef>
              <a:buFont typeface="Arial"/>
              <a:buChar char="•"/>
            </a:pPr>
            <a:r>
              <a:rPr lang="en-US" sz="2699">
                <a:solidFill>
                  <a:srgbClr val="000000"/>
                </a:solidFill>
                <a:latin typeface="Droid Serif"/>
              </a:rPr>
              <a:t> Ngoài ra, giá thành của tàu hỏa cũng hợp lí cho mọi đối tượng. Vì vậy, nhu cầu mua vé cũng tăng lên, đặc biệt là trong những dịp Lễ, Tết.</a:t>
            </a:r>
          </a:p>
          <a:p>
            <a:pPr algn="just">
              <a:lnSpc>
                <a:spcPts val="3779"/>
              </a:lnSpc>
              <a:spcBef>
                <a:spcPct val="0"/>
              </a:spcBef>
            </a:pPr>
            <a:r>
              <a:rPr lang="en-US" sz="2699">
                <a:solidFill>
                  <a:srgbClr val="000000"/>
                </a:solidFill>
                <a:latin typeface="Droid Serif"/>
              </a:rPr>
              <a:t>=&gt;</a:t>
            </a:r>
            <a:r>
              <a:rPr lang="en-US" sz="2699">
                <a:solidFill>
                  <a:srgbClr val="000000"/>
                </a:solidFill>
                <a:latin typeface="Droid Serif"/>
              </a:rPr>
              <a:t> Để mọi người không phải tốn thời gian di chuyển đến nhà ga, không phải xếp hàng mua vé thì việc đặt vé tàu qua trang web là một lựa chọn rất phổ biến hiện nay.  </a:t>
            </a:r>
          </a:p>
        </p:txBody>
      </p:sp>
      <p:sp>
        <p:nvSpPr>
          <p:cNvPr name="TextBox 7" id="7"/>
          <p:cNvSpPr txBox="true"/>
          <p:nvPr/>
        </p:nvSpPr>
        <p:spPr>
          <a:xfrm rot="0">
            <a:off x="1460127" y="3565697"/>
            <a:ext cx="6528210" cy="680720"/>
          </a:xfrm>
          <a:prstGeom prst="rect">
            <a:avLst/>
          </a:prstGeom>
        </p:spPr>
        <p:txBody>
          <a:bodyPr anchor="t" rtlCol="false" tIns="0" lIns="0" bIns="0" rIns="0">
            <a:spAutoFit/>
          </a:bodyPr>
          <a:lstStyle/>
          <a:p>
            <a:pPr algn="ctr">
              <a:lnSpc>
                <a:spcPts val="5530"/>
              </a:lnSpc>
              <a:spcBef>
                <a:spcPct val="0"/>
              </a:spcBef>
            </a:pPr>
            <a:r>
              <a:rPr lang="en-US" sz="3950">
                <a:solidFill>
                  <a:srgbClr val="000000"/>
                </a:solidFill>
                <a:latin typeface="Droid Serif Bold"/>
              </a:rPr>
              <a:t>CHƯƠNG 1: TỔNG QUAN</a:t>
            </a:r>
          </a:p>
        </p:txBody>
      </p:sp>
      <p:sp>
        <p:nvSpPr>
          <p:cNvPr name="TextBox 8" id="8"/>
          <p:cNvSpPr txBox="true"/>
          <p:nvPr/>
        </p:nvSpPr>
        <p:spPr>
          <a:xfrm rot="0">
            <a:off x="1535426" y="4481415"/>
            <a:ext cx="6528210" cy="680720"/>
          </a:xfrm>
          <a:prstGeom prst="rect">
            <a:avLst/>
          </a:prstGeom>
        </p:spPr>
        <p:txBody>
          <a:bodyPr anchor="t" rtlCol="false" tIns="0" lIns="0" bIns="0" rIns="0">
            <a:spAutoFit/>
          </a:bodyPr>
          <a:lstStyle/>
          <a:p>
            <a:pPr algn="ctr">
              <a:lnSpc>
                <a:spcPts val="5530"/>
              </a:lnSpc>
              <a:spcBef>
                <a:spcPct val="0"/>
              </a:spcBef>
            </a:pPr>
            <a:r>
              <a:rPr lang="en-US" sz="3950">
                <a:solidFill>
                  <a:srgbClr val="000000"/>
                </a:solidFill>
                <a:latin typeface="Droid Serif Bold"/>
              </a:rPr>
              <a:t>1.1. GIỚI THIỆU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058036">
            <a:off x="9360185" y="5446014"/>
            <a:ext cx="1973706" cy="291970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4003655">
            <a:off x="8356877" y="5086373"/>
            <a:ext cx="1973706" cy="291970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80196" y="6882001"/>
            <a:ext cx="7247569" cy="209520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6453593">
            <a:off x="6986815" y="2864348"/>
            <a:ext cx="2252400" cy="1728205"/>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4626665">
            <a:off x="7160491" y="3802229"/>
            <a:ext cx="1589608" cy="216273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true" rot="3367969">
            <a:off x="9061356" y="3009568"/>
            <a:ext cx="3478229" cy="266875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3590937">
            <a:off x="10689826" y="3819215"/>
            <a:ext cx="1413466" cy="2090941"/>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56238">
            <a:off x="7013547" y="3525052"/>
            <a:ext cx="4660365" cy="3499510"/>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369447">
            <a:off x="16249731" y="-340381"/>
            <a:ext cx="2019138" cy="2271014"/>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965981"/>
            <a:ext cx="6314363" cy="1825425"/>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8607" y="4350847"/>
            <a:ext cx="7699800" cy="2225942"/>
          </a:xfrm>
          <a:prstGeom prst="rect">
            <a:avLst/>
          </a:prstGeom>
        </p:spPr>
      </p:pic>
      <p:pic>
        <p:nvPicPr>
          <p:cNvPr name="Picture 13" id="13"/>
          <p:cNvPicPr>
            <a:picLocks noChangeAspect="true"/>
          </p:cNvPicPr>
          <p:nvPr/>
        </p:nvPicPr>
        <p:blipFill>
          <a:blip r:embed="rId14"/>
          <a:srcRect l="0" t="0" r="0" b="0"/>
          <a:stretch>
            <a:fillRect/>
          </a:stretch>
        </p:blipFill>
        <p:spPr>
          <a:xfrm flipH="false" flipV="false" rot="0">
            <a:off x="16415715" y="8644624"/>
            <a:ext cx="3417036" cy="2302228"/>
          </a:xfrm>
          <a:prstGeom prst="rect">
            <a:avLst/>
          </a:prstGeom>
        </p:spPr>
      </p:pic>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true" rot="755125">
            <a:off x="-1337719" y="-421204"/>
            <a:ext cx="4020354" cy="2966307"/>
          </a:xfrm>
          <a:prstGeom prst="rect">
            <a:avLst/>
          </a:prstGeom>
        </p:spPr>
      </p:pic>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9999">
            <a:off x="11771516" y="2284785"/>
            <a:ext cx="6233217" cy="1801966"/>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612030" y="4793711"/>
            <a:ext cx="9136172" cy="2641184"/>
          </a:xfrm>
          <a:prstGeom prst="rect">
            <a:avLst/>
          </a:prstGeom>
        </p:spPr>
      </p:pic>
      <p:sp>
        <p:nvSpPr>
          <p:cNvPr name="TextBox 17" id="17"/>
          <p:cNvSpPr txBox="true"/>
          <p:nvPr/>
        </p:nvSpPr>
        <p:spPr>
          <a:xfrm rot="0">
            <a:off x="219898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18" id="18"/>
          <p:cNvSpPr txBox="true"/>
          <p:nvPr/>
        </p:nvSpPr>
        <p:spPr>
          <a:xfrm rot="0">
            <a:off x="0" y="4548548"/>
            <a:ext cx="6682424" cy="2323928"/>
          </a:xfrm>
          <a:prstGeom prst="rect">
            <a:avLst/>
          </a:prstGeom>
        </p:spPr>
        <p:txBody>
          <a:bodyPr anchor="t" rtlCol="false" tIns="0" lIns="0" bIns="0" rIns="0">
            <a:spAutoFit/>
          </a:bodyPr>
          <a:lstStyle/>
          <a:p>
            <a:pPr algn="ctr">
              <a:lnSpc>
                <a:spcPts val="3684"/>
              </a:lnSpc>
            </a:pPr>
            <a:r>
              <a:rPr lang="en-US" sz="2631">
                <a:solidFill>
                  <a:srgbClr val="CF4F6B"/>
                </a:solidFill>
                <a:latin typeface="Droid Serif"/>
              </a:rPr>
              <a:t>-Mô tả được tất cả các đối tượng và sự tương tác của các đối tượng trong trang web bán vé tàu. Mô tả được các bước hoạt động của một công việc. </a:t>
            </a:r>
          </a:p>
          <a:p>
            <a:pPr algn="ctr">
              <a:lnSpc>
                <a:spcPts val="3684"/>
              </a:lnSpc>
              <a:spcBef>
                <a:spcPct val="0"/>
              </a:spcBef>
            </a:pPr>
          </a:p>
        </p:txBody>
      </p:sp>
      <p:sp>
        <p:nvSpPr>
          <p:cNvPr name="TextBox 19" id="19"/>
          <p:cNvSpPr txBox="true"/>
          <p:nvPr/>
        </p:nvSpPr>
        <p:spPr>
          <a:xfrm rot="0">
            <a:off x="11845925" y="5364462"/>
            <a:ext cx="6442075" cy="2277110"/>
          </a:xfrm>
          <a:prstGeom prst="rect">
            <a:avLst/>
          </a:prstGeom>
        </p:spPr>
        <p:txBody>
          <a:bodyPr anchor="t" rtlCol="false" tIns="0" lIns="0" bIns="0" rIns="0">
            <a:spAutoFit/>
          </a:bodyPr>
          <a:lstStyle/>
          <a:p>
            <a:pPr algn="ctr">
              <a:lnSpc>
                <a:spcPts val="3640"/>
              </a:lnSpc>
            </a:pPr>
            <a:r>
              <a:rPr lang="en-US" sz="2600">
                <a:solidFill>
                  <a:srgbClr val="CF4F6B"/>
                </a:solidFill>
                <a:latin typeface="Droid Serif"/>
              </a:rPr>
              <a:t>-Khách hàng có thể đặt vé và khi đã đặt vé rồi khách hàng có thể sửa đổi huỷ in thông tin đặt vé mà mình đã đăng kí trong yêu cầu cho phép.</a:t>
            </a:r>
          </a:p>
          <a:p>
            <a:pPr algn="ctr">
              <a:lnSpc>
                <a:spcPts val="3640"/>
              </a:lnSpc>
              <a:spcBef>
                <a:spcPct val="0"/>
              </a:spcBef>
            </a:pPr>
          </a:p>
        </p:txBody>
      </p:sp>
      <p:sp>
        <p:nvSpPr>
          <p:cNvPr name="TextBox 20" id="20"/>
          <p:cNvSpPr txBox="true"/>
          <p:nvPr/>
        </p:nvSpPr>
        <p:spPr>
          <a:xfrm rot="0">
            <a:off x="1148376" y="7130481"/>
            <a:ext cx="6911210" cy="2276059"/>
          </a:xfrm>
          <a:prstGeom prst="rect">
            <a:avLst/>
          </a:prstGeom>
        </p:spPr>
        <p:txBody>
          <a:bodyPr anchor="t" rtlCol="false" tIns="0" lIns="0" bIns="0" rIns="0">
            <a:spAutoFit/>
          </a:bodyPr>
          <a:lstStyle/>
          <a:p>
            <a:pPr algn="ctr">
              <a:lnSpc>
                <a:spcPts val="4539"/>
              </a:lnSpc>
            </a:pPr>
            <a:r>
              <a:rPr lang="en-US" sz="2966">
                <a:solidFill>
                  <a:srgbClr val="CF4F6B"/>
                </a:solidFill>
                <a:latin typeface="Droid Serif"/>
              </a:rPr>
              <a:t>-Trang web cần lưu trữ được những thông tin một cách dễ dàng với số lượng lớn. </a:t>
            </a:r>
          </a:p>
          <a:p>
            <a:pPr algn="ctr">
              <a:lnSpc>
                <a:spcPts val="4687"/>
              </a:lnSpc>
            </a:pPr>
          </a:p>
        </p:txBody>
      </p:sp>
      <p:sp>
        <p:nvSpPr>
          <p:cNvPr name="TextBox 21" id="21"/>
          <p:cNvSpPr txBox="true"/>
          <p:nvPr/>
        </p:nvSpPr>
        <p:spPr>
          <a:xfrm rot="0">
            <a:off x="1345093" y="2176189"/>
            <a:ext cx="5681577" cy="1819910"/>
          </a:xfrm>
          <a:prstGeom prst="rect">
            <a:avLst/>
          </a:prstGeom>
        </p:spPr>
        <p:txBody>
          <a:bodyPr anchor="t" rtlCol="false" tIns="0" lIns="0" bIns="0" rIns="0">
            <a:spAutoFit/>
          </a:bodyPr>
          <a:lstStyle/>
          <a:p>
            <a:pPr algn="ctr">
              <a:lnSpc>
                <a:spcPts val="3640"/>
              </a:lnSpc>
            </a:pPr>
            <a:r>
              <a:rPr lang="en-US" sz="2600">
                <a:solidFill>
                  <a:srgbClr val="CF4F6B"/>
                </a:solidFill>
                <a:latin typeface="Droid Serif"/>
              </a:rPr>
              <a:t>-Xây dựng trang web bán vé tàu với hầu hết những chức năng cần thiết và dễ hiểu với người sử dụng.</a:t>
            </a:r>
          </a:p>
          <a:p>
            <a:pPr algn="ctr">
              <a:lnSpc>
                <a:spcPts val="3640"/>
              </a:lnSpc>
              <a:spcBef>
                <a:spcPct val="0"/>
              </a:spcBef>
            </a:pPr>
          </a:p>
        </p:txBody>
      </p:sp>
      <p:sp>
        <p:nvSpPr>
          <p:cNvPr name="TextBox 22" id="22"/>
          <p:cNvSpPr txBox="true"/>
          <p:nvPr/>
        </p:nvSpPr>
        <p:spPr>
          <a:xfrm rot="0">
            <a:off x="11939673" y="2530937"/>
            <a:ext cx="5896903" cy="1819910"/>
          </a:xfrm>
          <a:prstGeom prst="rect">
            <a:avLst/>
          </a:prstGeom>
        </p:spPr>
        <p:txBody>
          <a:bodyPr anchor="t" rtlCol="false" tIns="0" lIns="0" bIns="0" rIns="0">
            <a:spAutoFit/>
          </a:bodyPr>
          <a:lstStyle/>
          <a:p>
            <a:pPr algn="ctr">
              <a:lnSpc>
                <a:spcPts val="3640"/>
              </a:lnSpc>
            </a:pPr>
            <a:r>
              <a:rPr lang="en-US" sz="2600">
                <a:solidFill>
                  <a:srgbClr val="CF4F6B"/>
                </a:solidFill>
                <a:latin typeface="Droid Serif"/>
              </a:rPr>
              <a:t>-Khách hàng có thể tra cứu được lịch trình và giá vé chính xác của chuyến đi mà mình quan tâm.</a:t>
            </a:r>
          </a:p>
          <a:p>
            <a:pPr algn="ctr">
              <a:lnSpc>
                <a:spcPts val="3640"/>
              </a:lnSpc>
              <a:spcBef>
                <a:spcPct val="0"/>
              </a:spcBef>
            </a:pPr>
          </a:p>
        </p:txBody>
      </p:sp>
      <p:sp>
        <p:nvSpPr>
          <p:cNvPr name="TextBox 23" id="23"/>
          <p:cNvSpPr txBox="true"/>
          <p:nvPr/>
        </p:nvSpPr>
        <p:spPr>
          <a:xfrm rot="0">
            <a:off x="5694188" y="1042691"/>
            <a:ext cx="7164884" cy="580390"/>
          </a:xfrm>
          <a:prstGeom prst="rect">
            <a:avLst/>
          </a:prstGeom>
        </p:spPr>
        <p:txBody>
          <a:bodyPr anchor="t" rtlCol="false" tIns="0" lIns="0" bIns="0" rIns="0">
            <a:spAutoFit/>
          </a:bodyPr>
          <a:lstStyle/>
          <a:p>
            <a:pPr algn="ctr">
              <a:lnSpc>
                <a:spcPts val="4759"/>
              </a:lnSpc>
              <a:spcBef>
                <a:spcPct val="0"/>
              </a:spcBef>
            </a:pPr>
            <a:r>
              <a:rPr lang="en-US" sz="3399">
                <a:solidFill>
                  <a:srgbClr val="CF4F6B"/>
                </a:solidFill>
                <a:latin typeface="Droid Serif"/>
              </a:rPr>
              <a:t>1.2. MỤC TIÊU VÀ PHẠM VI ĐỀ TÀI</a:t>
            </a:r>
          </a:p>
        </p:txBody>
      </p:sp>
      <p:pic>
        <p:nvPicPr>
          <p:cNvPr name="Picture 24" id="2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118389">
            <a:off x="5732559" y="893154"/>
            <a:ext cx="7141348" cy="337591"/>
          </a:xfrm>
          <a:prstGeom prst="rect">
            <a:avLst/>
          </a:prstGeom>
        </p:spPr>
      </p:pic>
      <p:sp>
        <p:nvSpPr>
          <p:cNvPr name="TextBox 25" id="25"/>
          <p:cNvSpPr txBox="true"/>
          <p:nvPr/>
        </p:nvSpPr>
        <p:spPr>
          <a:xfrm rot="0">
            <a:off x="7025324" y="4951274"/>
            <a:ext cx="5239690" cy="580390"/>
          </a:xfrm>
          <a:prstGeom prst="rect">
            <a:avLst/>
          </a:prstGeom>
        </p:spPr>
        <p:txBody>
          <a:bodyPr anchor="t" rtlCol="false" tIns="0" lIns="0" bIns="0" rIns="0">
            <a:spAutoFit/>
          </a:bodyPr>
          <a:lstStyle/>
          <a:p>
            <a:pPr algn="ctr">
              <a:lnSpc>
                <a:spcPts val="4759"/>
              </a:lnSpc>
              <a:spcBef>
                <a:spcPct val="0"/>
              </a:spcBef>
            </a:pPr>
            <a:r>
              <a:rPr lang="en-US" sz="3399">
                <a:solidFill>
                  <a:srgbClr val="CF4F6B"/>
                </a:solidFill>
                <a:latin typeface="Droid Serif"/>
              </a:rPr>
              <a:t>1.2.1. Mục tiêu</a:t>
            </a:r>
          </a:p>
        </p:txBody>
      </p:sp>
      <p:pic>
        <p:nvPicPr>
          <p:cNvPr name="Picture 26" id="26"/>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118389">
            <a:off x="5736676" y="1489067"/>
            <a:ext cx="7141348" cy="337591"/>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9999">
            <a:off x="10152807" y="8160032"/>
            <a:ext cx="6233217" cy="1801966"/>
          </a:xfrm>
          <a:prstGeom prst="rect">
            <a:avLst/>
          </a:prstGeom>
        </p:spPr>
      </p:pic>
      <p:sp>
        <p:nvSpPr>
          <p:cNvPr name="TextBox 28" id="28"/>
          <p:cNvSpPr txBox="true"/>
          <p:nvPr/>
        </p:nvSpPr>
        <p:spPr>
          <a:xfrm rot="0">
            <a:off x="10282353" y="8579685"/>
            <a:ext cx="5974124" cy="905510"/>
          </a:xfrm>
          <a:prstGeom prst="rect">
            <a:avLst/>
          </a:prstGeom>
        </p:spPr>
        <p:txBody>
          <a:bodyPr anchor="t" rtlCol="false" tIns="0" lIns="0" bIns="0" rIns="0">
            <a:spAutoFit/>
          </a:bodyPr>
          <a:lstStyle/>
          <a:p>
            <a:pPr algn="ctr">
              <a:lnSpc>
                <a:spcPts val="3640"/>
              </a:lnSpc>
              <a:spcBef>
                <a:spcPct val="0"/>
              </a:spcBef>
            </a:pPr>
            <a:r>
              <a:rPr lang="en-US" sz="2600">
                <a:solidFill>
                  <a:srgbClr val="CF4F6B"/>
                </a:solidFill>
                <a:latin typeface="Droid Serif"/>
              </a:rPr>
              <a:t>- Cập nhật thông tin liên tục điều chỉnh kịp thời trên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63182">
            <a:off x="2073411" y="4536397"/>
            <a:ext cx="3206938" cy="144859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1563210">
            <a:off x="2073411" y="6499454"/>
            <a:ext cx="3206938" cy="144859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56238">
            <a:off x="289663" y="4444063"/>
            <a:ext cx="4660365" cy="349951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369447">
            <a:off x="16249731" y="-340381"/>
            <a:ext cx="2019138" cy="2271014"/>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6415715" y="8644624"/>
            <a:ext cx="3417036" cy="2302228"/>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true" rot="755125">
            <a:off x="-1337719" y="-421204"/>
            <a:ext cx="4020354" cy="2966307"/>
          </a:xfrm>
          <a:prstGeom prst="rect">
            <a:avLst/>
          </a:prstGeom>
        </p:spPr>
      </p:pic>
      <p:sp>
        <p:nvSpPr>
          <p:cNvPr name="TextBox 8" id="8"/>
          <p:cNvSpPr txBox="true"/>
          <p:nvPr/>
        </p:nvSpPr>
        <p:spPr>
          <a:xfrm rot="0">
            <a:off x="62599" y="608641"/>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9" id="9"/>
          <p:cNvSpPr txBox="true"/>
          <p:nvPr/>
        </p:nvSpPr>
        <p:spPr>
          <a:xfrm rot="0">
            <a:off x="3588523" y="1624673"/>
            <a:ext cx="7164884" cy="580390"/>
          </a:xfrm>
          <a:prstGeom prst="rect">
            <a:avLst/>
          </a:prstGeom>
        </p:spPr>
        <p:txBody>
          <a:bodyPr anchor="t" rtlCol="false" tIns="0" lIns="0" bIns="0" rIns="0">
            <a:spAutoFit/>
          </a:bodyPr>
          <a:lstStyle/>
          <a:p>
            <a:pPr algn="ctr">
              <a:lnSpc>
                <a:spcPts val="4759"/>
              </a:lnSpc>
              <a:spcBef>
                <a:spcPct val="0"/>
              </a:spcBef>
            </a:pPr>
            <a:r>
              <a:rPr lang="en-US" sz="3399">
                <a:solidFill>
                  <a:srgbClr val="CF4F6B"/>
                </a:solidFill>
                <a:latin typeface="Droid Serif"/>
              </a:rPr>
              <a:t>1.2. MỤC TIÊU VÀ PHẠM VI ĐỀ TÀI</a:t>
            </a:r>
          </a:p>
        </p:txBody>
      </p:sp>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118389">
            <a:off x="3389736" y="1319657"/>
            <a:ext cx="7141348" cy="337591"/>
          </a:xfrm>
          <a:prstGeom prst="rect">
            <a:avLst/>
          </a:prstGeom>
        </p:spPr>
      </p:pic>
      <p:pic>
        <p:nvPicPr>
          <p:cNvPr name="Picture 11" id="1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118389">
            <a:off x="3389736" y="2071048"/>
            <a:ext cx="7141348" cy="337591"/>
          </a:xfrm>
          <a:prstGeom prst="rect">
            <a:avLst/>
          </a:prstGeom>
        </p:spPr>
      </p:pic>
      <p:pic>
        <p:nvPicPr>
          <p:cNvPr name="Picture 12" id="1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5363109" y="4168165"/>
            <a:ext cx="6348406" cy="1634714"/>
          </a:xfrm>
          <a:prstGeom prst="rect">
            <a:avLst/>
          </a:prstGeom>
        </p:spPr>
      </p:pic>
      <p:pic>
        <p:nvPicPr>
          <p:cNvPr name="Picture 13" id="1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5003003" y="7426684"/>
            <a:ext cx="7068619" cy="1820169"/>
          </a:xfrm>
          <a:prstGeom prst="rect">
            <a:avLst/>
          </a:prstGeom>
        </p:spPr>
      </p:pic>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2308309" y="1699281"/>
            <a:ext cx="24109582" cy="2717807"/>
          </a:xfrm>
          <a:prstGeom prst="rect">
            <a:avLst/>
          </a:prstGeom>
        </p:spPr>
      </p:pic>
      <p:pic>
        <p:nvPicPr>
          <p:cNvPr name="Picture 15" id="15"/>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2308309" y="4788138"/>
            <a:ext cx="24109582" cy="2717807"/>
          </a:xfrm>
          <a:prstGeom prst="rect">
            <a:avLst/>
          </a:prstGeom>
        </p:spPr>
      </p:pic>
      <p:pic>
        <p:nvPicPr>
          <p:cNvPr name="Picture 16" id="16"/>
          <p:cNvPicPr>
            <a:picLocks noChangeAspect="true"/>
          </p:cNvPicPr>
          <p:nvPr/>
        </p:nvPicPr>
        <p:blipFill>
          <a:blip r:embed="rId17"/>
          <a:srcRect l="0" t="0" r="0" b="0"/>
          <a:stretch>
            <a:fillRect/>
          </a:stretch>
        </p:blipFill>
        <p:spPr>
          <a:xfrm flipH="false" flipV="false" rot="-1824582">
            <a:off x="10609628" y="3192470"/>
            <a:ext cx="2203774" cy="991698"/>
          </a:xfrm>
          <a:prstGeom prst="rect">
            <a:avLst/>
          </a:prstGeom>
        </p:spPr>
      </p:pic>
      <p:sp>
        <p:nvSpPr>
          <p:cNvPr name="TextBox 17" id="17"/>
          <p:cNvSpPr txBox="true"/>
          <p:nvPr/>
        </p:nvSpPr>
        <p:spPr>
          <a:xfrm rot="0">
            <a:off x="0" y="5862031"/>
            <a:ext cx="5239690" cy="596900"/>
          </a:xfrm>
          <a:prstGeom prst="rect">
            <a:avLst/>
          </a:prstGeom>
        </p:spPr>
        <p:txBody>
          <a:bodyPr anchor="t" rtlCol="false" tIns="0" lIns="0" bIns="0" rIns="0">
            <a:spAutoFit/>
          </a:bodyPr>
          <a:lstStyle/>
          <a:p>
            <a:pPr algn="ctr">
              <a:lnSpc>
                <a:spcPts val="4899"/>
              </a:lnSpc>
              <a:spcBef>
                <a:spcPct val="0"/>
              </a:spcBef>
            </a:pPr>
            <a:r>
              <a:rPr lang="en-US" sz="3499">
                <a:solidFill>
                  <a:srgbClr val="CF4F6B"/>
                </a:solidFill>
                <a:latin typeface="Droid Serif"/>
              </a:rPr>
              <a:t>1.2.2. Phạm vi</a:t>
            </a:r>
          </a:p>
        </p:txBody>
      </p:sp>
      <p:sp>
        <p:nvSpPr>
          <p:cNvPr name="TextBox 18" id="18"/>
          <p:cNvSpPr txBox="true"/>
          <p:nvPr/>
        </p:nvSpPr>
        <p:spPr>
          <a:xfrm rot="0">
            <a:off x="5713739" y="4504192"/>
            <a:ext cx="5896378" cy="905510"/>
          </a:xfrm>
          <a:prstGeom prst="rect">
            <a:avLst/>
          </a:prstGeom>
        </p:spPr>
        <p:txBody>
          <a:bodyPr anchor="t" rtlCol="false" tIns="0" lIns="0" bIns="0" rIns="0">
            <a:spAutoFit/>
          </a:bodyPr>
          <a:lstStyle/>
          <a:p>
            <a:pPr algn="ctr">
              <a:lnSpc>
                <a:spcPts val="3640"/>
              </a:lnSpc>
              <a:spcBef>
                <a:spcPct val="0"/>
              </a:spcBef>
            </a:pPr>
            <a:r>
              <a:rPr lang="en-US" sz="2600">
                <a:solidFill>
                  <a:srgbClr val="CF4F6B"/>
                </a:solidFill>
                <a:latin typeface="Droid Serif"/>
              </a:rPr>
              <a:t>- Phân tích và thiết kế một trang web bán vé tàu với các chưc năng:</a:t>
            </a:r>
          </a:p>
        </p:txBody>
      </p:sp>
      <p:sp>
        <p:nvSpPr>
          <p:cNvPr name="TextBox 19" id="19"/>
          <p:cNvSpPr txBox="true"/>
          <p:nvPr/>
        </p:nvSpPr>
        <p:spPr>
          <a:xfrm rot="0">
            <a:off x="5239690" y="7626839"/>
            <a:ext cx="7068619" cy="1362710"/>
          </a:xfrm>
          <a:prstGeom prst="rect">
            <a:avLst/>
          </a:prstGeom>
        </p:spPr>
        <p:txBody>
          <a:bodyPr anchor="t" rtlCol="false" tIns="0" lIns="0" bIns="0" rIns="0">
            <a:spAutoFit/>
          </a:bodyPr>
          <a:lstStyle/>
          <a:p>
            <a:pPr algn="ctr">
              <a:lnSpc>
                <a:spcPts val="3640"/>
              </a:lnSpc>
              <a:spcBef>
                <a:spcPct val="0"/>
              </a:spcBef>
            </a:pPr>
            <a:r>
              <a:rPr lang="en-US" sz="2600">
                <a:solidFill>
                  <a:srgbClr val="CF4F6B"/>
                </a:solidFill>
                <a:latin typeface="Droid Serif"/>
              </a:rPr>
              <a:t>- Cung cấp thông tin và bán vé tàu cho khách hàng, quản lý và bảo mật thông tin đăng ký của khách hàng.</a:t>
            </a:r>
          </a:p>
        </p:txBody>
      </p:sp>
      <p:sp>
        <p:nvSpPr>
          <p:cNvPr name="TextBox 20" id="20"/>
          <p:cNvSpPr txBox="true"/>
          <p:nvPr/>
        </p:nvSpPr>
        <p:spPr>
          <a:xfrm rot="0">
            <a:off x="12620431" y="1891055"/>
            <a:ext cx="5667569" cy="2277110"/>
          </a:xfrm>
          <a:prstGeom prst="rect">
            <a:avLst/>
          </a:prstGeom>
        </p:spPr>
        <p:txBody>
          <a:bodyPr anchor="t" rtlCol="false" tIns="0" lIns="0" bIns="0" rIns="0">
            <a:spAutoFit/>
          </a:bodyPr>
          <a:lstStyle/>
          <a:p>
            <a:pPr algn="ctr">
              <a:lnSpc>
                <a:spcPts val="3640"/>
              </a:lnSpc>
              <a:spcBef>
                <a:spcPct val="0"/>
              </a:spcBef>
            </a:pPr>
            <a:r>
              <a:rPr lang="en-US" sz="2600">
                <a:solidFill>
                  <a:srgbClr val="CF4F6B"/>
                </a:solidFill>
                <a:latin typeface="Droid Serif"/>
              </a:rPr>
              <a:t>+ Đối  với khách hàng: đặt vé tàu qua trang web, tìm kiếm chỗ , tra cứu thông tin chuyến tàu, đăng ký thông tin, thay đổi thông tin, hủy vé , thanh toán vé online.</a:t>
            </a:r>
          </a:p>
        </p:txBody>
      </p:sp>
      <p:sp>
        <p:nvSpPr>
          <p:cNvPr name="TextBox 21" id="21"/>
          <p:cNvSpPr txBox="true"/>
          <p:nvPr/>
        </p:nvSpPr>
        <p:spPr>
          <a:xfrm rot="0">
            <a:off x="12859072" y="5026689"/>
            <a:ext cx="5503803" cy="2277110"/>
          </a:xfrm>
          <a:prstGeom prst="rect">
            <a:avLst/>
          </a:prstGeom>
        </p:spPr>
        <p:txBody>
          <a:bodyPr anchor="t" rtlCol="false" tIns="0" lIns="0" bIns="0" rIns="0">
            <a:spAutoFit/>
          </a:bodyPr>
          <a:lstStyle/>
          <a:p>
            <a:pPr algn="ctr">
              <a:lnSpc>
                <a:spcPts val="3640"/>
              </a:lnSpc>
              <a:spcBef>
                <a:spcPct val="0"/>
              </a:spcBef>
            </a:pPr>
            <a:r>
              <a:rPr lang="en-US" sz="2600">
                <a:solidFill>
                  <a:srgbClr val="CF4F6B"/>
                </a:solidFill>
                <a:latin typeface="Droid Serif"/>
              </a:rPr>
              <a:t>+ Đối với nhân viên: tra cứu thông tin vé, quản lý thông tin vé đặt, vé hủy,  quản lý thông tin khách hàng, thông tin toa tàu, lịch trình chuyến tàu.</a:t>
            </a:r>
          </a:p>
        </p:txBody>
      </p:sp>
      <p:pic>
        <p:nvPicPr>
          <p:cNvPr name="Picture 22" id="22"/>
          <p:cNvPicPr>
            <a:picLocks noChangeAspect="true"/>
          </p:cNvPicPr>
          <p:nvPr/>
        </p:nvPicPr>
        <p:blipFill>
          <a:blip r:embed="rId17"/>
          <a:srcRect l="0" t="0" r="0" b="0"/>
          <a:stretch>
            <a:fillRect/>
          </a:stretch>
        </p:blipFill>
        <p:spPr>
          <a:xfrm flipH="false" flipV="false" rot="1205981">
            <a:off x="10634823" y="5486220"/>
            <a:ext cx="2006109" cy="90274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sp>
        <p:nvSpPr>
          <p:cNvPr name="TextBox 2" id="2"/>
          <p:cNvSpPr txBox="true"/>
          <p:nvPr/>
        </p:nvSpPr>
        <p:spPr>
          <a:xfrm rot="0">
            <a:off x="1665634" y="546429"/>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3" id="3"/>
          <p:cNvSpPr txBox="true"/>
          <p:nvPr/>
        </p:nvSpPr>
        <p:spPr>
          <a:xfrm rot="0">
            <a:off x="4472384" y="1455792"/>
            <a:ext cx="8603231" cy="1180465"/>
          </a:xfrm>
          <a:prstGeom prst="rect">
            <a:avLst/>
          </a:prstGeom>
        </p:spPr>
        <p:txBody>
          <a:bodyPr anchor="t" rtlCol="false" tIns="0" lIns="0" bIns="0" rIns="0">
            <a:spAutoFit/>
          </a:bodyPr>
          <a:lstStyle/>
          <a:p>
            <a:pPr algn="ctr">
              <a:lnSpc>
                <a:spcPts val="4759"/>
              </a:lnSpc>
            </a:pPr>
            <a:r>
              <a:rPr lang="en-US" sz="3399">
                <a:solidFill>
                  <a:srgbClr val="CF4F6B"/>
                </a:solidFill>
                <a:latin typeface="Droid Serif"/>
              </a:rPr>
              <a:t>1.4. KHẢO SÁT HỆ THỐNG</a:t>
            </a:r>
          </a:p>
          <a:p>
            <a:pPr algn="ctr">
              <a:lnSpc>
                <a:spcPts val="4759"/>
              </a:lnSpc>
              <a:spcBef>
                <a:spcPct val="0"/>
              </a:spcBef>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03326" y="1238847"/>
            <a:ext cx="7141348" cy="337591"/>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18389">
            <a:off x="5243385" y="2071048"/>
            <a:ext cx="7141348" cy="33759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9999">
            <a:off x="1014680" y="4812713"/>
            <a:ext cx="7455209" cy="215523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9999">
            <a:off x="1040910" y="7097272"/>
            <a:ext cx="7402749" cy="2140068"/>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9999">
            <a:off x="10088624" y="4841777"/>
            <a:ext cx="7254133" cy="2097104"/>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78060" y="7997405"/>
            <a:ext cx="1964888" cy="2289595"/>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5825" y="21962"/>
            <a:ext cx="1713818" cy="2217882"/>
          </a:xfrm>
          <a:prstGeom prst="rect">
            <a:avLst/>
          </a:prstGeom>
        </p:spPr>
      </p:pic>
      <p:grpSp>
        <p:nvGrpSpPr>
          <p:cNvPr name="Group 11" id="11"/>
          <p:cNvGrpSpPr/>
          <p:nvPr/>
        </p:nvGrpSpPr>
        <p:grpSpPr>
          <a:xfrm rot="0">
            <a:off x="5477246" y="2531482"/>
            <a:ext cx="6676337" cy="769809"/>
            <a:chOff x="0" y="0"/>
            <a:chExt cx="1892795" cy="218247"/>
          </a:xfrm>
        </p:grpSpPr>
        <p:sp>
          <p:nvSpPr>
            <p:cNvPr name="Freeform 12" id="12"/>
            <p:cNvSpPr/>
            <p:nvPr/>
          </p:nvSpPr>
          <p:spPr>
            <a:xfrm>
              <a:off x="16510" y="11430"/>
              <a:ext cx="1862315" cy="194117"/>
            </a:xfrm>
            <a:custGeom>
              <a:avLst/>
              <a:gdLst/>
              <a:ahLst/>
              <a:cxnLst/>
              <a:rect r="r" b="b" t="t" l="l"/>
              <a:pathLst>
                <a:path h="194117" w="1862315">
                  <a:moveTo>
                    <a:pt x="1270" y="0"/>
                  </a:moveTo>
                  <a:lnTo>
                    <a:pt x="1862315" y="15240"/>
                  </a:lnTo>
                  <a:lnTo>
                    <a:pt x="1830565" y="194117"/>
                  </a:lnTo>
                  <a:lnTo>
                    <a:pt x="670808" y="194117"/>
                  </a:lnTo>
                  <a:lnTo>
                    <a:pt x="0" y="167447"/>
                  </a:lnTo>
                  <a:lnTo>
                    <a:pt x="11430" y="85593"/>
                  </a:lnTo>
                  <a:close/>
                </a:path>
              </a:pathLst>
            </a:custGeom>
            <a:solidFill>
              <a:srgbClr val="FFC3C7"/>
            </a:solidFill>
          </p:spPr>
        </p:sp>
        <p:sp>
          <p:nvSpPr>
            <p:cNvPr name="Freeform 13" id="13"/>
            <p:cNvSpPr/>
            <p:nvPr/>
          </p:nvSpPr>
          <p:spPr>
            <a:xfrm>
              <a:off x="0" y="-1270"/>
              <a:ext cx="1891525" cy="219517"/>
            </a:xfrm>
            <a:custGeom>
              <a:avLst/>
              <a:gdLst/>
              <a:ahLst/>
              <a:cxnLst/>
              <a:rect r="r" b="b" t="t" l="l"/>
              <a:pathLst>
                <a:path h="219517" w="1891525">
                  <a:moveTo>
                    <a:pt x="1857235" y="194117"/>
                  </a:moveTo>
                  <a:cubicBezTo>
                    <a:pt x="1854695" y="197927"/>
                    <a:pt x="1850885" y="203007"/>
                    <a:pt x="1847075" y="206817"/>
                  </a:cubicBezTo>
                  <a:cubicBezTo>
                    <a:pt x="1843265" y="209357"/>
                    <a:pt x="1838185" y="211897"/>
                    <a:pt x="1834375" y="211897"/>
                  </a:cubicBezTo>
                  <a:cubicBezTo>
                    <a:pt x="1759600" y="210627"/>
                    <a:pt x="1682704" y="216977"/>
                    <a:pt x="1604383" y="219517"/>
                  </a:cubicBezTo>
                  <a:cubicBezTo>
                    <a:pt x="1580175" y="219517"/>
                    <a:pt x="1554542" y="218247"/>
                    <a:pt x="1530334" y="218247"/>
                  </a:cubicBezTo>
                  <a:cubicBezTo>
                    <a:pt x="1476222" y="216977"/>
                    <a:pt x="1422109" y="215707"/>
                    <a:pt x="1367997" y="215707"/>
                  </a:cubicBezTo>
                  <a:lnTo>
                    <a:pt x="1191419" y="215707"/>
                  </a:lnTo>
                  <a:cubicBezTo>
                    <a:pt x="1151546" y="215707"/>
                    <a:pt x="1113098" y="214437"/>
                    <a:pt x="1073226" y="214437"/>
                  </a:cubicBezTo>
                  <a:cubicBezTo>
                    <a:pt x="1039049" y="214437"/>
                    <a:pt x="1003449" y="214437"/>
                    <a:pt x="969273" y="215707"/>
                  </a:cubicBezTo>
                  <a:lnTo>
                    <a:pt x="947912" y="215707"/>
                  </a:lnTo>
                  <a:cubicBezTo>
                    <a:pt x="898072" y="214437"/>
                    <a:pt x="342706" y="213167"/>
                    <a:pt x="292866" y="210627"/>
                  </a:cubicBezTo>
                  <a:cubicBezTo>
                    <a:pt x="262962" y="209357"/>
                    <a:pt x="233057" y="204277"/>
                    <a:pt x="203153" y="201737"/>
                  </a:cubicBezTo>
                  <a:cubicBezTo>
                    <a:pt x="149040" y="196657"/>
                    <a:pt x="94928" y="192847"/>
                    <a:pt x="41910" y="187767"/>
                  </a:cubicBezTo>
                  <a:cubicBezTo>
                    <a:pt x="33020" y="186497"/>
                    <a:pt x="24130" y="183957"/>
                    <a:pt x="16510" y="180147"/>
                  </a:cubicBezTo>
                  <a:cubicBezTo>
                    <a:pt x="5080" y="175067"/>
                    <a:pt x="0" y="163637"/>
                    <a:pt x="1270" y="153614"/>
                  </a:cubicBezTo>
                  <a:cubicBezTo>
                    <a:pt x="2540" y="149835"/>
                    <a:pt x="3810" y="145990"/>
                    <a:pt x="3810" y="142211"/>
                  </a:cubicBezTo>
                  <a:cubicBezTo>
                    <a:pt x="5080" y="138367"/>
                    <a:pt x="17780" y="98032"/>
                    <a:pt x="17780" y="94188"/>
                  </a:cubicBezTo>
                  <a:cubicBezTo>
                    <a:pt x="19050" y="90474"/>
                    <a:pt x="20320" y="86760"/>
                    <a:pt x="19050" y="82980"/>
                  </a:cubicBezTo>
                  <a:cubicBezTo>
                    <a:pt x="17780" y="79266"/>
                    <a:pt x="16510" y="75617"/>
                    <a:pt x="6350" y="48260"/>
                  </a:cubicBezTo>
                  <a:cubicBezTo>
                    <a:pt x="5080" y="35560"/>
                    <a:pt x="2540" y="22860"/>
                    <a:pt x="1270" y="10160"/>
                  </a:cubicBezTo>
                  <a:cubicBezTo>
                    <a:pt x="3810" y="8890"/>
                    <a:pt x="5080" y="7620"/>
                    <a:pt x="6350" y="7620"/>
                  </a:cubicBezTo>
                  <a:cubicBezTo>
                    <a:pt x="34290" y="6350"/>
                    <a:pt x="65024" y="5080"/>
                    <a:pt x="96352" y="3810"/>
                  </a:cubicBezTo>
                  <a:cubicBezTo>
                    <a:pt x="140496" y="1270"/>
                    <a:pt x="186065" y="1270"/>
                    <a:pt x="230209" y="1270"/>
                  </a:cubicBezTo>
                  <a:cubicBezTo>
                    <a:pt x="285746" y="2540"/>
                    <a:pt x="846807" y="5080"/>
                    <a:pt x="902344" y="6350"/>
                  </a:cubicBezTo>
                  <a:cubicBezTo>
                    <a:pt x="956456" y="7620"/>
                    <a:pt x="1010569" y="7620"/>
                    <a:pt x="1064682" y="7620"/>
                  </a:cubicBezTo>
                  <a:cubicBezTo>
                    <a:pt x="1094586" y="7620"/>
                    <a:pt x="1124490" y="7620"/>
                    <a:pt x="1154394" y="8890"/>
                  </a:cubicBezTo>
                  <a:cubicBezTo>
                    <a:pt x="1212779" y="11430"/>
                    <a:pt x="1272588" y="10160"/>
                    <a:pt x="1330972" y="2540"/>
                  </a:cubicBezTo>
                  <a:cubicBezTo>
                    <a:pt x="1355180" y="0"/>
                    <a:pt x="1379389" y="2540"/>
                    <a:pt x="1403597" y="2540"/>
                  </a:cubicBezTo>
                  <a:cubicBezTo>
                    <a:pt x="1457709" y="2540"/>
                    <a:pt x="1511822" y="1270"/>
                    <a:pt x="1565934" y="3810"/>
                  </a:cubicBezTo>
                  <a:cubicBezTo>
                    <a:pt x="1634287" y="6350"/>
                    <a:pt x="1701216" y="13970"/>
                    <a:pt x="1769568" y="17780"/>
                  </a:cubicBezTo>
                  <a:cubicBezTo>
                    <a:pt x="1799473" y="20320"/>
                    <a:pt x="1825485" y="19050"/>
                    <a:pt x="1852155" y="21590"/>
                  </a:cubicBezTo>
                  <a:cubicBezTo>
                    <a:pt x="1861045" y="22860"/>
                    <a:pt x="1869935" y="25400"/>
                    <a:pt x="1878825" y="27940"/>
                  </a:cubicBezTo>
                  <a:cubicBezTo>
                    <a:pt x="1886445" y="30480"/>
                    <a:pt x="1890255" y="36830"/>
                    <a:pt x="1890255" y="46990"/>
                  </a:cubicBezTo>
                  <a:cubicBezTo>
                    <a:pt x="1891525" y="73858"/>
                    <a:pt x="1887715" y="75813"/>
                    <a:pt x="1883905" y="77768"/>
                  </a:cubicBezTo>
                  <a:cubicBezTo>
                    <a:pt x="1880095" y="79397"/>
                    <a:pt x="1878825" y="81091"/>
                    <a:pt x="1877555" y="82720"/>
                  </a:cubicBezTo>
                  <a:cubicBezTo>
                    <a:pt x="1875015" y="85456"/>
                    <a:pt x="1873745" y="88193"/>
                    <a:pt x="1872475" y="90930"/>
                  </a:cubicBezTo>
                  <a:cubicBezTo>
                    <a:pt x="1871205" y="93471"/>
                    <a:pt x="1869935" y="96012"/>
                    <a:pt x="1869935" y="98554"/>
                  </a:cubicBezTo>
                  <a:cubicBezTo>
                    <a:pt x="1869935" y="102789"/>
                    <a:pt x="1858505" y="143449"/>
                    <a:pt x="1857235" y="147684"/>
                  </a:cubicBezTo>
                  <a:cubicBezTo>
                    <a:pt x="1859775" y="150421"/>
                    <a:pt x="1858505" y="153158"/>
                    <a:pt x="1857235" y="194117"/>
                  </a:cubicBezTo>
                  <a:close/>
                  <a:moveTo>
                    <a:pt x="17780" y="163637"/>
                  </a:moveTo>
                  <a:cubicBezTo>
                    <a:pt x="22860" y="164907"/>
                    <a:pt x="29210" y="167447"/>
                    <a:pt x="36830" y="167447"/>
                  </a:cubicBezTo>
                  <a:cubicBezTo>
                    <a:pt x="93504" y="172527"/>
                    <a:pt x="151889" y="177607"/>
                    <a:pt x="208849" y="181417"/>
                  </a:cubicBezTo>
                  <a:cubicBezTo>
                    <a:pt x="235905" y="183957"/>
                    <a:pt x="262962" y="187767"/>
                    <a:pt x="291442" y="189037"/>
                  </a:cubicBezTo>
                  <a:cubicBezTo>
                    <a:pt x="309954" y="190307"/>
                    <a:pt x="833991" y="186497"/>
                    <a:pt x="851079" y="187767"/>
                  </a:cubicBezTo>
                  <a:cubicBezTo>
                    <a:pt x="880984" y="189037"/>
                    <a:pt x="910888" y="191577"/>
                    <a:pt x="940792" y="192847"/>
                  </a:cubicBezTo>
                  <a:cubicBezTo>
                    <a:pt x="955032" y="194117"/>
                    <a:pt x="967849" y="194117"/>
                    <a:pt x="982089" y="194117"/>
                  </a:cubicBezTo>
                  <a:cubicBezTo>
                    <a:pt x="1046169" y="194117"/>
                    <a:pt x="1108826" y="192847"/>
                    <a:pt x="1172907" y="194117"/>
                  </a:cubicBezTo>
                  <a:cubicBezTo>
                    <a:pt x="1197115" y="194117"/>
                    <a:pt x="1222747" y="196657"/>
                    <a:pt x="1246955" y="196657"/>
                  </a:cubicBezTo>
                  <a:cubicBezTo>
                    <a:pt x="1283980" y="196657"/>
                    <a:pt x="1319580" y="192847"/>
                    <a:pt x="1356604" y="192847"/>
                  </a:cubicBezTo>
                  <a:cubicBezTo>
                    <a:pt x="1400749" y="192847"/>
                    <a:pt x="1443469" y="194117"/>
                    <a:pt x="1487614" y="194117"/>
                  </a:cubicBezTo>
                  <a:cubicBezTo>
                    <a:pt x="1545998" y="194117"/>
                    <a:pt x="1605807" y="194117"/>
                    <a:pt x="1664191" y="192847"/>
                  </a:cubicBezTo>
                  <a:cubicBezTo>
                    <a:pt x="1716880" y="191577"/>
                    <a:pt x="1768144" y="189037"/>
                    <a:pt x="1819135" y="186497"/>
                  </a:cubicBezTo>
                  <a:cubicBezTo>
                    <a:pt x="1824215" y="186497"/>
                    <a:pt x="1829295" y="183957"/>
                    <a:pt x="1835645" y="182687"/>
                  </a:cubicBezTo>
                  <a:cubicBezTo>
                    <a:pt x="1835645" y="169987"/>
                    <a:pt x="1836915" y="157287"/>
                    <a:pt x="1836915" y="153419"/>
                  </a:cubicBezTo>
                  <a:lnTo>
                    <a:pt x="1836915" y="151399"/>
                  </a:lnTo>
                  <a:cubicBezTo>
                    <a:pt x="1838185" y="148075"/>
                    <a:pt x="1840725" y="144687"/>
                    <a:pt x="1839455" y="141364"/>
                  </a:cubicBezTo>
                  <a:cubicBezTo>
                    <a:pt x="1838185" y="136672"/>
                    <a:pt x="1850885" y="95621"/>
                    <a:pt x="1854695" y="90930"/>
                  </a:cubicBezTo>
                  <a:cubicBezTo>
                    <a:pt x="1857235" y="88193"/>
                    <a:pt x="1859775" y="85456"/>
                    <a:pt x="1859775" y="82720"/>
                  </a:cubicBezTo>
                  <a:cubicBezTo>
                    <a:pt x="1859775" y="80439"/>
                    <a:pt x="1861045" y="78224"/>
                    <a:pt x="1868665" y="76008"/>
                  </a:cubicBezTo>
                  <a:cubicBezTo>
                    <a:pt x="1872475" y="74705"/>
                    <a:pt x="1875015" y="73402"/>
                    <a:pt x="1869935" y="49530"/>
                  </a:cubicBezTo>
                  <a:cubicBezTo>
                    <a:pt x="1862315" y="49530"/>
                    <a:pt x="1855965" y="48260"/>
                    <a:pt x="1848345" y="48260"/>
                  </a:cubicBezTo>
                  <a:cubicBezTo>
                    <a:pt x="1815325" y="45720"/>
                    <a:pt x="1779537" y="45720"/>
                    <a:pt x="1741088" y="40640"/>
                  </a:cubicBezTo>
                  <a:cubicBezTo>
                    <a:pt x="1669887" y="33020"/>
                    <a:pt x="1597263" y="27940"/>
                    <a:pt x="1526062" y="27940"/>
                  </a:cubicBezTo>
                  <a:cubicBezTo>
                    <a:pt x="1476222" y="27940"/>
                    <a:pt x="1424957" y="31750"/>
                    <a:pt x="1375117" y="24130"/>
                  </a:cubicBezTo>
                  <a:lnTo>
                    <a:pt x="1360876" y="24130"/>
                  </a:lnTo>
                  <a:cubicBezTo>
                    <a:pt x="1319580" y="27940"/>
                    <a:pt x="1275436" y="33020"/>
                    <a:pt x="1232715" y="34290"/>
                  </a:cubicBezTo>
                  <a:cubicBezTo>
                    <a:pt x="1185723" y="35560"/>
                    <a:pt x="1140154" y="31750"/>
                    <a:pt x="1093162" y="30480"/>
                  </a:cubicBezTo>
                  <a:cubicBezTo>
                    <a:pt x="1049017" y="29210"/>
                    <a:pt x="1004873" y="27940"/>
                    <a:pt x="962152" y="27940"/>
                  </a:cubicBezTo>
                  <a:cubicBezTo>
                    <a:pt x="946488" y="27940"/>
                    <a:pt x="932248" y="29210"/>
                    <a:pt x="916584" y="27940"/>
                  </a:cubicBezTo>
                  <a:cubicBezTo>
                    <a:pt x="862471" y="26670"/>
                    <a:pt x="302834" y="24130"/>
                    <a:pt x="247297" y="24130"/>
                  </a:cubicBezTo>
                  <a:cubicBezTo>
                    <a:pt x="198881" y="22860"/>
                    <a:pt x="150464" y="24130"/>
                    <a:pt x="102048" y="24130"/>
                  </a:cubicBezTo>
                  <a:cubicBezTo>
                    <a:pt x="76416" y="24130"/>
                    <a:pt x="45720" y="24130"/>
                    <a:pt x="21590" y="25400"/>
                  </a:cubicBezTo>
                  <a:cubicBezTo>
                    <a:pt x="20320" y="25400"/>
                    <a:pt x="21590" y="36830"/>
                    <a:pt x="22860" y="41910"/>
                  </a:cubicBezTo>
                  <a:cubicBezTo>
                    <a:pt x="26670" y="73662"/>
                    <a:pt x="31750" y="75748"/>
                    <a:pt x="34290" y="77768"/>
                  </a:cubicBezTo>
                  <a:cubicBezTo>
                    <a:pt x="36830" y="81417"/>
                    <a:pt x="38100" y="85065"/>
                    <a:pt x="38100" y="88714"/>
                  </a:cubicBezTo>
                  <a:cubicBezTo>
                    <a:pt x="38100" y="91060"/>
                    <a:pt x="36830" y="93341"/>
                    <a:pt x="35560" y="95687"/>
                  </a:cubicBezTo>
                  <a:cubicBezTo>
                    <a:pt x="34290" y="97967"/>
                    <a:pt x="22860" y="136607"/>
                    <a:pt x="21590" y="138823"/>
                  </a:cubicBezTo>
                  <a:lnTo>
                    <a:pt x="21590" y="143123"/>
                  </a:lnTo>
                  <a:cubicBezTo>
                    <a:pt x="21590" y="146381"/>
                    <a:pt x="20320" y="149704"/>
                    <a:pt x="20320" y="152962"/>
                  </a:cubicBezTo>
                  <a:cubicBezTo>
                    <a:pt x="20320" y="153419"/>
                    <a:pt x="19050" y="153809"/>
                    <a:pt x="17780" y="163637"/>
                  </a:cubicBezTo>
                  <a:close/>
                </a:path>
              </a:pathLst>
            </a:custGeom>
            <a:solidFill>
              <a:srgbClr val="2F2325"/>
            </a:solidFill>
          </p:spPr>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9999">
            <a:off x="10088624" y="6981957"/>
            <a:ext cx="7254133" cy="2097104"/>
          </a:xfrm>
          <a:prstGeom prst="rect">
            <a:avLst/>
          </a:prstGeom>
        </p:spPr>
      </p:pic>
      <p:sp>
        <p:nvSpPr>
          <p:cNvPr name="TextBox 15" id="15"/>
          <p:cNvSpPr txBox="true"/>
          <p:nvPr/>
        </p:nvSpPr>
        <p:spPr>
          <a:xfrm rot="0">
            <a:off x="1259942" y="5076825"/>
            <a:ext cx="7010753" cy="1820544"/>
          </a:xfrm>
          <a:prstGeom prst="rect">
            <a:avLst/>
          </a:prstGeom>
        </p:spPr>
        <p:txBody>
          <a:bodyPr anchor="t" rtlCol="false" tIns="0" lIns="0" bIns="0" rIns="0">
            <a:spAutoFit/>
          </a:bodyPr>
          <a:lstStyle/>
          <a:p>
            <a:pPr algn="ctr">
              <a:lnSpc>
                <a:spcPts val="4060"/>
              </a:lnSpc>
            </a:pPr>
            <a:r>
              <a:rPr lang="en-US" sz="2900">
                <a:solidFill>
                  <a:srgbClr val="000000"/>
                </a:solidFill>
                <a:latin typeface="Droid Serif"/>
              </a:rPr>
              <a:t>-Yêu cầu lịch trình của khách hàng với hệ thống đáp ứng một cách nhanh nhất theo yêu cầu mà vẫn tránh được sai sót.</a:t>
            </a:r>
          </a:p>
          <a:p>
            <a:pPr algn="ctr">
              <a:lnSpc>
                <a:spcPts val="2100"/>
              </a:lnSpc>
              <a:spcBef>
                <a:spcPct val="0"/>
              </a:spcBef>
            </a:pPr>
          </a:p>
        </p:txBody>
      </p:sp>
      <p:sp>
        <p:nvSpPr>
          <p:cNvPr name="TextBox 16" id="16"/>
          <p:cNvSpPr txBox="true"/>
          <p:nvPr/>
        </p:nvSpPr>
        <p:spPr>
          <a:xfrm rot="0">
            <a:off x="10020274" y="5207544"/>
            <a:ext cx="7289628" cy="1536065"/>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Droid Serif"/>
              </a:rPr>
              <a:t>- Giá vé khi hành khách chọn một hoặc nhiều vé thì hệ thống phải tính ra được chính xác số tiền khách phải trả.</a:t>
            </a:r>
          </a:p>
        </p:txBody>
      </p:sp>
      <p:sp>
        <p:nvSpPr>
          <p:cNvPr name="TextBox 17" id="17"/>
          <p:cNvSpPr txBox="true"/>
          <p:nvPr/>
        </p:nvSpPr>
        <p:spPr>
          <a:xfrm rot="0">
            <a:off x="1213875" y="7464527"/>
            <a:ext cx="7056820" cy="1536065"/>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Droid Serif"/>
              </a:rPr>
              <a:t>- Cách hiển thị hệ thống như thế nào mà nhân viên bán vé có thể dễ lựa chọn và bỏ những lựa chọn một cách dễ nhất.</a:t>
            </a:r>
          </a:p>
        </p:txBody>
      </p:sp>
      <p:sp>
        <p:nvSpPr>
          <p:cNvPr name="TextBox 18" id="18"/>
          <p:cNvSpPr txBox="true"/>
          <p:nvPr/>
        </p:nvSpPr>
        <p:spPr>
          <a:xfrm rot="0">
            <a:off x="10070876" y="7251360"/>
            <a:ext cx="7188424" cy="1755774"/>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Droid Serif"/>
              </a:rPr>
              <a:t>- Xây dựng và thiết kế cơ sở dữ liệu, cơ sở dữ liệu phải đáp ứng được yêu cầu thực tế về lưu trữ dữ liệu và để giúp nhân viên có thể dễ hiểu nhất.</a:t>
            </a:r>
          </a:p>
        </p:txBody>
      </p:sp>
      <p:grpSp>
        <p:nvGrpSpPr>
          <p:cNvPr name="Group 19" id="19"/>
          <p:cNvGrpSpPr/>
          <p:nvPr/>
        </p:nvGrpSpPr>
        <p:grpSpPr>
          <a:xfrm rot="0">
            <a:off x="3899499" y="3463217"/>
            <a:ext cx="10489002" cy="1265554"/>
            <a:chOff x="0" y="0"/>
            <a:chExt cx="5287400" cy="637953"/>
          </a:xfrm>
        </p:grpSpPr>
        <p:sp>
          <p:nvSpPr>
            <p:cNvPr name="Freeform 20" id="20"/>
            <p:cNvSpPr/>
            <p:nvPr/>
          </p:nvSpPr>
          <p:spPr>
            <a:xfrm>
              <a:off x="16510" y="11430"/>
              <a:ext cx="5256920" cy="613823"/>
            </a:xfrm>
            <a:custGeom>
              <a:avLst/>
              <a:gdLst/>
              <a:ahLst/>
              <a:cxnLst/>
              <a:rect r="r" b="b" t="t" l="l"/>
              <a:pathLst>
                <a:path h="613823" w="5256920">
                  <a:moveTo>
                    <a:pt x="1270" y="0"/>
                  </a:moveTo>
                  <a:lnTo>
                    <a:pt x="5256920" y="15240"/>
                  </a:lnTo>
                  <a:lnTo>
                    <a:pt x="5225170" y="613823"/>
                  </a:lnTo>
                  <a:lnTo>
                    <a:pt x="1902290" y="613823"/>
                  </a:lnTo>
                  <a:lnTo>
                    <a:pt x="0" y="587153"/>
                  </a:lnTo>
                  <a:lnTo>
                    <a:pt x="11430" y="215922"/>
                  </a:lnTo>
                  <a:close/>
                </a:path>
              </a:pathLst>
            </a:custGeom>
            <a:solidFill>
              <a:srgbClr val="A4EBE1"/>
            </a:solidFill>
          </p:spPr>
        </p:sp>
        <p:sp>
          <p:nvSpPr>
            <p:cNvPr name="Freeform 21" id="21"/>
            <p:cNvSpPr/>
            <p:nvPr/>
          </p:nvSpPr>
          <p:spPr>
            <a:xfrm>
              <a:off x="0" y="-1270"/>
              <a:ext cx="5286130" cy="639223"/>
            </a:xfrm>
            <a:custGeom>
              <a:avLst/>
              <a:gdLst/>
              <a:ahLst/>
              <a:cxnLst/>
              <a:rect r="r" b="b" t="t" l="l"/>
              <a:pathLst>
                <a:path h="639223" w="5286130">
                  <a:moveTo>
                    <a:pt x="5251840" y="613823"/>
                  </a:moveTo>
                  <a:cubicBezTo>
                    <a:pt x="5249300" y="617633"/>
                    <a:pt x="5245490" y="622713"/>
                    <a:pt x="5241680" y="626523"/>
                  </a:cubicBezTo>
                  <a:cubicBezTo>
                    <a:pt x="5237869" y="629063"/>
                    <a:pt x="5232790" y="631603"/>
                    <a:pt x="5228980" y="631603"/>
                  </a:cubicBezTo>
                  <a:cubicBezTo>
                    <a:pt x="5066090" y="630333"/>
                    <a:pt x="4840388" y="636683"/>
                    <a:pt x="4610507" y="639223"/>
                  </a:cubicBezTo>
                  <a:cubicBezTo>
                    <a:pt x="4539452" y="639223"/>
                    <a:pt x="4464218" y="637953"/>
                    <a:pt x="4393164" y="637953"/>
                  </a:cubicBezTo>
                  <a:cubicBezTo>
                    <a:pt x="4234337" y="636683"/>
                    <a:pt x="4075509" y="635413"/>
                    <a:pt x="3916682" y="635413"/>
                  </a:cubicBezTo>
                  <a:lnTo>
                    <a:pt x="3398403" y="635413"/>
                  </a:lnTo>
                  <a:cubicBezTo>
                    <a:pt x="3281372" y="635413"/>
                    <a:pt x="3168521" y="634143"/>
                    <a:pt x="3051490" y="634143"/>
                  </a:cubicBezTo>
                  <a:cubicBezTo>
                    <a:pt x="2951178" y="634143"/>
                    <a:pt x="2846687" y="634143"/>
                    <a:pt x="2746374" y="635413"/>
                  </a:cubicBezTo>
                  <a:lnTo>
                    <a:pt x="2683680" y="635413"/>
                  </a:lnTo>
                  <a:cubicBezTo>
                    <a:pt x="2537391" y="634143"/>
                    <a:pt x="907321" y="632873"/>
                    <a:pt x="761032" y="630333"/>
                  </a:cubicBezTo>
                  <a:cubicBezTo>
                    <a:pt x="673259" y="629063"/>
                    <a:pt x="585486" y="623983"/>
                    <a:pt x="497713" y="621443"/>
                  </a:cubicBezTo>
                  <a:cubicBezTo>
                    <a:pt x="338886" y="616363"/>
                    <a:pt x="180058" y="612553"/>
                    <a:pt x="41910" y="607473"/>
                  </a:cubicBezTo>
                  <a:cubicBezTo>
                    <a:pt x="33020" y="606203"/>
                    <a:pt x="24130" y="603663"/>
                    <a:pt x="16510" y="599853"/>
                  </a:cubicBezTo>
                  <a:cubicBezTo>
                    <a:pt x="5080" y="594773"/>
                    <a:pt x="0" y="583343"/>
                    <a:pt x="1270" y="571852"/>
                  </a:cubicBezTo>
                  <a:cubicBezTo>
                    <a:pt x="2540" y="548404"/>
                    <a:pt x="3810" y="524552"/>
                    <a:pt x="3810" y="501104"/>
                  </a:cubicBezTo>
                  <a:cubicBezTo>
                    <a:pt x="5080" y="477251"/>
                    <a:pt x="17780" y="227005"/>
                    <a:pt x="17780" y="203153"/>
                  </a:cubicBezTo>
                  <a:cubicBezTo>
                    <a:pt x="19050" y="180109"/>
                    <a:pt x="20320" y="157066"/>
                    <a:pt x="19050" y="133618"/>
                  </a:cubicBezTo>
                  <a:cubicBezTo>
                    <a:pt x="17780" y="110574"/>
                    <a:pt x="16510" y="87935"/>
                    <a:pt x="6350" y="48260"/>
                  </a:cubicBezTo>
                  <a:cubicBezTo>
                    <a:pt x="5080" y="35560"/>
                    <a:pt x="2540" y="22860"/>
                    <a:pt x="1270" y="10160"/>
                  </a:cubicBezTo>
                  <a:cubicBezTo>
                    <a:pt x="3810" y="8890"/>
                    <a:pt x="5080" y="7620"/>
                    <a:pt x="6350" y="7620"/>
                  </a:cubicBezTo>
                  <a:cubicBezTo>
                    <a:pt x="34290" y="6350"/>
                    <a:pt x="92285" y="5080"/>
                    <a:pt x="184238" y="3810"/>
                  </a:cubicBezTo>
                  <a:cubicBezTo>
                    <a:pt x="313808" y="1270"/>
                    <a:pt x="447557" y="1270"/>
                    <a:pt x="577127" y="1270"/>
                  </a:cubicBezTo>
                  <a:cubicBezTo>
                    <a:pt x="740134" y="2540"/>
                    <a:pt x="2386923" y="5080"/>
                    <a:pt x="2549930" y="6350"/>
                  </a:cubicBezTo>
                  <a:cubicBezTo>
                    <a:pt x="2708758" y="7620"/>
                    <a:pt x="2867585" y="7620"/>
                    <a:pt x="3026412" y="7620"/>
                  </a:cubicBezTo>
                  <a:cubicBezTo>
                    <a:pt x="3114185" y="7620"/>
                    <a:pt x="3201958" y="7620"/>
                    <a:pt x="3289731" y="8890"/>
                  </a:cubicBezTo>
                  <a:cubicBezTo>
                    <a:pt x="3461098" y="11430"/>
                    <a:pt x="3636644" y="10160"/>
                    <a:pt x="3808010" y="2540"/>
                  </a:cubicBezTo>
                  <a:cubicBezTo>
                    <a:pt x="3879064" y="0"/>
                    <a:pt x="3950119" y="2540"/>
                    <a:pt x="4021173" y="2540"/>
                  </a:cubicBezTo>
                  <a:cubicBezTo>
                    <a:pt x="4180001" y="2540"/>
                    <a:pt x="4338828" y="1270"/>
                    <a:pt x="4497655" y="3810"/>
                  </a:cubicBezTo>
                  <a:cubicBezTo>
                    <a:pt x="4698280" y="6350"/>
                    <a:pt x="4894724" y="13970"/>
                    <a:pt x="5095348" y="17780"/>
                  </a:cubicBezTo>
                  <a:cubicBezTo>
                    <a:pt x="5183121" y="20320"/>
                    <a:pt x="5220090" y="19050"/>
                    <a:pt x="5246760" y="21590"/>
                  </a:cubicBezTo>
                  <a:cubicBezTo>
                    <a:pt x="5255649" y="22860"/>
                    <a:pt x="5264540" y="25400"/>
                    <a:pt x="5273430" y="27940"/>
                  </a:cubicBezTo>
                  <a:cubicBezTo>
                    <a:pt x="5281049" y="30480"/>
                    <a:pt x="5284860" y="36830"/>
                    <a:pt x="5284860" y="46990"/>
                  </a:cubicBezTo>
                  <a:cubicBezTo>
                    <a:pt x="5286130" y="77019"/>
                    <a:pt x="5282319" y="89148"/>
                    <a:pt x="5278510" y="101276"/>
                  </a:cubicBezTo>
                  <a:cubicBezTo>
                    <a:pt x="5274699" y="111383"/>
                    <a:pt x="5273430" y="121894"/>
                    <a:pt x="5272160" y="132001"/>
                  </a:cubicBezTo>
                  <a:cubicBezTo>
                    <a:pt x="5269619" y="148980"/>
                    <a:pt x="5268349" y="165960"/>
                    <a:pt x="5267080" y="182939"/>
                  </a:cubicBezTo>
                  <a:cubicBezTo>
                    <a:pt x="5265810" y="198706"/>
                    <a:pt x="5264540" y="214473"/>
                    <a:pt x="5264540" y="230239"/>
                  </a:cubicBezTo>
                  <a:cubicBezTo>
                    <a:pt x="5264540" y="256517"/>
                    <a:pt x="5253110" y="508785"/>
                    <a:pt x="5251840" y="535063"/>
                  </a:cubicBezTo>
                  <a:cubicBezTo>
                    <a:pt x="5254380" y="552042"/>
                    <a:pt x="5253110" y="569022"/>
                    <a:pt x="5251840" y="613823"/>
                  </a:cubicBezTo>
                  <a:close/>
                  <a:moveTo>
                    <a:pt x="17780" y="583343"/>
                  </a:moveTo>
                  <a:cubicBezTo>
                    <a:pt x="22860" y="584613"/>
                    <a:pt x="29210" y="587153"/>
                    <a:pt x="36830" y="587153"/>
                  </a:cubicBezTo>
                  <a:cubicBezTo>
                    <a:pt x="175879" y="592233"/>
                    <a:pt x="347245" y="597313"/>
                    <a:pt x="514432" y="601123"/>
                  </a:cubicBezTo>
                  <a:cubicBezTo>
                    <a:pt x="593846" y="603663"/>
                    <a:pt x="673259" y="607473"/>
                    <a:pt x="756853" y="608743"/>
                  </a:cubicBezTo>
                  <a:cubicBezTo>
                    <a:pt x="811188" y="610013"/>
                    <a:pt x="2349306" y="606203"/>
                    <a:pt x="2399462" y="607473"/>
                  </a:cubicBezTo>
                  <a:cubicBezTo>
                    <a:pt x="2487235" y="608743"/>
                    <a:pt x="2575008" y="611283"/>
                    <a:pt x="2662781" y="612553"/>
                  </a:cubicBezTo>
                  <a:cubicBezTo>
                    <a:pt x="2704578" y="613823"/>
                    <a:pt x="2742195" y="613823"/>
                    <a:pt x="2783992" y="613823"/>
                  </a:cubicBezTo>
                  <a:cubicBezTo>
                    <a:pt x="2972077" y="613823"/>
                    <a:pt x="3155982" y="612553"/>
                    <a:pt x="3344067" y="613823"/>
                  </a:cubicBezTo>
                  <a:cubicBezTo>
                    <a:pt x="3415121" y="613823"/>
                    <a:pt x="3490356" y="616363"/>
                    <a:pt x="3561410" y="616363"/>
                  </a:cubicBezTo>
                  <a:cubicBezTo>
                    <a:pt x="3670081" y="616363"/>
                    <a:pt x="3774573" y="612553"/>
                    <a:pt x="3883244" y="612553"/>
                  </a:cubicBezTo>
                  <a:cubicBezTo>
                    <a:pt x="4012814" y="612553"/>
                    <a:pt x="4138204" y="613823"/>
                    <a:pt x="4267774" y="613823"/>
                  </a:cubicBezTo>
                  <a:cubicBezTo>
                    <a:pt x="4439140" y="613823"/>
                    <a:pt x="4614686" y="613823"/>
                    <a:pt x="4786052" y="612553"/>
                  </a:cubicBezTo>
                  <a:cubicBezTo>
                    <a:pt x="4940700" y="611283"/>
                    <a:pt x="5091168" y="608743"/>
                    <a:pt x="5213740" y="606203"/>
                  </a:cubicBezTo>
                  <a:cubicBezTo>
                    <a:pt x="5218819" y="606203"/>
                    <a:pt x="5223899" y="603663"/>
                    <a:pt x="5230249" y="602393"/>
                  </a:cubicBezTo>
                  <a:cubicBezTo>
                    <a:pt x="5230249" y="589693"/>
                    <a:pt x="5231519" y="576993"/>
                    <a:pt x="5231519" y="570639"/>
                  </a:cubicBezTo>
                  <a:lnTo>
                    <a:pt x="5231519" y="558106"/>
                  </a:lnTo>
                  <a:cubicBezTo>
                    <a:pt x="5232790" y="537488"/>
                    <a:pt x="5235330" y="516466"/>
                    <a:pt x="5234060" y="495848"/>
                  </a:cubicBezTo>
                  <a:cubicBezTo>
                    <a:pt x="5232790" y="466740"/>
                    <a:pt x="5245490" y="212047"/>
                    <a:pt x="5249299" y="182939"/>
                  </a:cubicBezTo>
                  <a:cubicBezTo>
                    <a:pt x="5251840" y="165960"/>
                    <a:pt x="5254380" y="148980"/>
                    <a:pt x="5254380" y="132001"/>
                  </a:cubicBezTo>
                  <a:cubicBezTo>
                    <a:pt x="5254380" y="117851"/>
                    <a:pt x="5255649" y="104106"/>
                    <a:pt x="5263269" y="90360"/>
                  </a:cubicBezTo>
                  <a:cubicBezTo>
                    <a:pt x="5267080" y="82275"/>
                    <a:pt x="5269619" y="74189"/>
                    <a:pt x="5264540" y="49530"/>
                  </a:cubicBezTo>
                  <a:cubicBezTo>
                    <a:pt x="5256919" y="49530"/>
                    <a:pt x="5250569" y="48260"/>
                    <a:pt x="5242949" y="48260"/>
                  </a:cubicBezTo>
                  <a:cubicBezTo>
                    <a:pt x="5209930" y="45720"/>
                    <a:pt x="5124605" y="45720"/>
                    <a:pt x="5011755" y="40640"/>
                  </a:cubicBezTo>
                  <a:cubicBezTo>
                    <a:pt x="4802771" y="33020"/>
                    <a:pt x="4589608" y="27940"/>
                    <a:pt x="4380624" y="27940"/>
                  </a:cubicBezTo>
                  <a:cubicBezTo>
                    <a:pt x="4234336" y="27940"/>
                    <a:pt x="4083868" y="31750"/>
                    <a:pt x="3937580" y="24130"/>
                  </a:cubicBezTo>
                  <a:lnTo>
                    <a:pt x="3895783" y="24130"/>
                  </a:lnTo>
                  <a:cubicBezTo>
                    <a:pt x="3774573" y="27940"/>
                    <a:pt x="3645003" y="33020"/>
                    <a:pt x="3519613" y="34290"/>
                  </a:cubicBezTo>
                  <a:cubicBezTo>
                    <a:pt x="3381684" y="35560"/>
                    <a:pt x="3247935" y="31750"/>
                    <a:pt x="3110006" y="30480"/>
                  </a:cubicBezTo>
                  <a:cubicBezTo>
                    <a:pt x="2980436" y="29210"/>
                    <a:pt x="2850866" y="27940"/>
                    <a:pt x="2725476" y="27940"/>
                  </a:cubicBezTo>
                  <a:cubicBezTo>
                    <a:pt x="2679500" y="27940"/>
                    <a:pt x="2637703" y="29210"/>
                    <a:pt x="2591727" y="27940"/>
                  </a:cubicBezTo>
                  <a:cubicBezTo>
                    <a:pt x="2432899" y="26670"/>
                    <a:pt x="790290" y="24130"/>
                    <a:pt x="627283" y="24130"/>
                  </a:cubicBezTo>
                  <a:cubicBezTo>
                    <a:pt x="485174" y="22860"/>
                    <a:pt x="343065" y="24130"/>
                    <a:pt x="200957" y="24130"/>
                  </a:cubicBezTo>
                  <a:cubicBezTo>
                    <a:pt x="125723" y="24130"/>
                    <a:pt x="45720" y="24130"/>
                    <a:pt x="21590" y="25400"/>
                  </a:cubicBezTo>
                  <a:cubicBezTo>
                    <a:pt x="20320" y="25400"/>
                    <a:pt x="21590" y="36830"/>
                    <a:pt x="22860" y="41910"/>
                  </a:cubicBezTo>
                  <a:cubicBezTo>
                    <a:pt x="26670" y="75806"/>
                    <a:pt x="31750" y="88743"/>
                    <a:pt x="34290" y="101276"/>
                  </a:cubicBezTo>
                  <a:cubicBezTo>
                    <a:pt x="36830" y="123915"/>
                    <a:pt x="38100" y="146555"/>
                    <a:pt x="38100" y="169194"/>
                  </a:cubicBezTo>
                  <a:cubicBezTo>
                    <a:pt x="38100" y="183748"/>
                    <a:pt x="36830" y="197897"/>
                    <a:pt x="35560" y="212451"/>
                  </a:cubicBezTo>
                  <a:cubicBezTo>
                    <a:pt x="34290" y="226601"/>
                    <a:pt x="22860" y="466336"/>
                    <a:pt x="21590" y="480081"/>
                  </a:cubicBezTo>
                  <a:lnTo>
                    <a:pt x="21590" y="506763"/>
                  </a:lnTo>
                  <a:cubicBezTo>
                    <a:pt x="21590" y="526977"/>
                    <a:pt x="20320" y="547595"/>
                    <a:pt x="20320" y="567809"/>
                  </a:cubicBezTo>
                  <a:cubicBezTo>
                    <a:pt x="20320" y="570639"/>
                    <a:pt x="19050" y="573064"/>
                    <a:pt x="17780" y="583343"/>
                  </a:cubicBezTo>
                  <a:close/>
                </a:path>
              </a:pathLst>
            </a:custGeom>
            <a:solidFill>
              <a:srgbClr val="2F2325"/>
            </a:solidFill>
          </p:spPr>
        </p:sp>
      </p:grpSp>
      <p:sp>
        <p:nvSpPr>
          <p:cNvPr name="TextBox 22" id="22"/>
          <p:cNvSpPr txBox="true"/>
          <p:nvPr/>
        </p:nvSpPr>
        <p:spPr>
          <a:xfrm rot="0">
            <a:off x="5612064" y="2633907"/>
            <a:ext cx="6297029"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Droid Serif Bold"/>
              </a:rPr>
              <a:t>1.4.1. Sơ lược về thông tin đã khảo sát</a:t>
            </a:r>
          </a:p>
        </p:txBody>
      </p:sp>
      <p:sp>
        <p:nvSpPr>
          <p:cNvPr name="TextBox 23" id="23"/>
          <p:cNvSpPr txBox="true"/>
          <p:nvPr/>
        </p:nvSpPr>
        <p:spPr>
          <a:xfrm rot="0">
            <a:off x="3899499" y="3529892"/>
            <a:ext cx="10489002" cy="1198879"/>
          </a:xfrm>
          <a:prstGeom prst="rect">
            <a:avLst/>
          </a:prstGeom>
        </p:spPr>
        <p:txBody>
          <a:bodyPr anchor="t" rtlCol="false" tIns="0" lIns="0" bIns="0" rIns="0">
            <a:spAutoFit/>
          </a:bodyPr>
          <a:lstStyle/>
          <a:p>
            <a:pPr algn="ctr">
              <a:lnSpc>
                <a:spcPts val="3220"/>
              </a:lnSpc>
              <a:spcBef>
                <a:spcPct val="0"/>
              </a:spcBef>
            </a:pPr>
            <a:r>
              <a:rPr lang="en-US" sz="2300">
                <a:solidFill>
                  <a:srgbClr val="192D28"/>
                </a:solidFill>
                <a:latin typeface="Droid Serif"/>
              </a:rPr>
              <a:t>Trang web đặt vé tàu được sử dụng trong hệ thống đường sắt phục vụ chủ yếu cho nhân viên và hành khách. Một số yêu cầu được đưa ra trong quá trình khảo sát.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5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3039276">
            <a:off x="9599777" y="6388951"/>
            <a:ext cx="2252400" cy="17282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361080">
            <a:off x="9564978" y="4827024"/>
            <a:ext cx="1973706" cy="291970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6594500">
            <a:off x="6216180" y="5533430"/>
            <a:ext cx="3478229" cy="26687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4730595">
            <a:off x="7084210" y="3926553"/>
            <a:ext cx="1973706" cy="2919704"/>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6453593">
            <a:off x="6986815" y="2864348"/>
            <a:ext cx="2252400" cy="172820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626665">
            <a:off x="7160491" y="3802229"/>
            <a:ext cx="1589608" cy="2162732"/>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3367969">
            <a:off x="9061356" y="3009568"/>
            <a:ext cx="3478229" cy="266875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3590937">
            <a:off x="10689826" y="3819215"/>
            <a:ext cx="1413466" cy="2090941"/>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656238">
            <a:off x="7040259" y="3363694"/>
            <a:ext cx="5090131" cy="3822225"/>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369447">
            <a:off x="16249731" y="-340381"/>
            <a:ext cx="2019138" cy="2271014"/>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980460" y="2353783"/>
            <a:ext cx="4581880" cy="1324580"/>
          </a:xfrm>
          <a:prstGeom prst="rect">
            <a:avLst/>
          </a:prstGeom>
        </p:spPr>
      </p:pic>
      <p:pic>
        <p:nvPicPr>
          <p:cNvPr name="Picture 13" id="13"/>
          <p:cNvPicPr>
            <a:picLocks noChangeAspect="true"/>
          </p:cNvPicPr>
          <p:nvPr/>
        </p:nvPicPr>
        <p:blipFill>
          <a:blip r:embed="rId14"/>
          <a:srcRect l="0" t="0" r="0" b="0"/>
          <a:stretch>
            <a:fillRect/>
          </a:stretch>
        </p:blipFill>
        <p:spPr>
          <a:xfrm flipH="false" flipV="false" rot="0">
            <a:off x="16415715" y="8644624"/>
            <a:ext cx="3417036" cy="2302228"/>
          </a:xfrm>
          <a:prstGeom prst="rect">
            <a:avLst/>
          </a:prstGeom>
        </p:spPr>
      </p:pic>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true" rot="755125">
            <a:off x="-1337719" y="-421204"/>
            <a:ext cx="4020354" cy="2966307"/>
          </a:xfrm>
          <a:prstGeom prst="rect">
            <a:avLst/>
          </a:prstGeom>
        </p:spPr>
      </p:pic>
      <p:sp>
        <p:nvSpPr>
          <p:cNvPr name="TextBox 15" id="15"/>
          <p:cNvSpPr txBox="true"/>
          <p:nvPr/>
        </p:nvSpPr>
        <p:spPr>
          <a:xfrm rot="0">
            <a:off x="2198984" y="274307"/>
            <a:ext cx="14216731" cy="754393"/>
          </a:xfrm>
          <a:prstGeom prst="rect">
            <a:avLst/>
          </a:prstGeom>
        </p:spPr>
        <p:txBody>
          <a:bodyPr anchor="t" rtlCol="false" tIns="0" lIns="0" bIns="0" rIns="0">
            <a:spAutoFit/>
          </a:bodyPr>
          <a:lstStyle/>
          <a:p>
            <a:pPr algn="ctr">
              <a:lnSpc>
                <a:spcPts val="6194"/>
              </a:lnSpc>
              <a:spcBef>
                <a:spcPct val="0"/>
              </a:spcBef>
            </a:pPr>
            <a:r>
              <a:rPr lang="en-US" sz="4424">
                <a:solidFill>
                  <a:srgbClr val="CF4F6B"/>
                </a:solidFill>
                <a:latin typeface="Droid Serif"/>
              </a:rPr>
              <a:t>CHƯƠNG 1: TỔNG QUAN</a:t>
            </a:r>
          </a:p>
        </p:txBody>
      </p:sp>
      <p:sp>
        <p:nvSpPr>
          <p:cNvPr name="TextBox 16" id="16"/>
          <p:cNvSpPr txBox="true"/>
          <p:nvPr/>
        </p:nvSpPr>
        <p:spPr>
          <a:xfrm rot="0">
            <a:off x="6562340" y="1042691"/>
            <a:ext cx="5428580" cy="580390"/>
          </a:xfrm>
          <a:prstGeom prst="rect">
            <a:avLst/>
          </a:prstGeom>
        </p:spPr>
        <p:txBody>
          <a:bodyPr anchor="t" rtlCol="false" tIns="0" lIns="0" bIns="0" rIns="0">
            <a:spAutoFit/>
          </a:bodyPr>
          <a:lstStyle/>
          <a:p>
            <a:pPr algn="ctr">
              <a:lnSpc>
                <a:spcPts val="4759"/>
              </a:lnSpc>
              <a:spcBef>
                <a:spcPct val="0"/>
              </a:spcBef>
            </a:pPr>
            <a:r>
              <a:rPr lang="en-US" sz="3399">
                <a:solidFill>
                  <a:srgbClr val="CF4F6B"/>
                </a:solidFill>
                <a:latin typeface="Droid Serif"/>
              </a:rPr>
              <a:t>1.4. KHẢO SÁT HỆ THỐNG</a:t>
            </a:r>
          </a:p>
        </p:txBody>
      </p:sp>
      <p:pic>
        <p:nvPicPr>
          <p:cNvPr name="Picture 17" id="17"/>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118389">
            <a:off x="5732559" y="893154"/>
            <a:ext cx="7141348" cy="337591"/>
          </a:xfrm>
          <a:prstGeom prst="rect">
            <a:avLst/>
          </a:prstGeom>
        </p:spPr>
      </p:pic>
      <p:sp>
        <p:nvSpPr>
          <p:cNvPr name="TextBox 18" id="18"/>
          <p:cNvSpPr txBox="true"/>
          <p:nvPr/>
        </p:nvSpPr>
        <p:spPr>
          <a:xfrm rot="0">
            <a:off x="7667528" y="4336277"/>
            <a:ext cx="4053496" cy="1819910"/>
          </a:xfrm>
          <a:prstGeom prst="rect">
            <a:avLst/>
          </a:prstGeom>
        </p:spPr>
        <p:txBody>
          <a:bodyPr anchor="t" rtlCol="false" tIns="0" lIns="0" bIns="0" rIns="0">
            <a:spAutoFit/>
          </a:bodyPr>
          <a:lstStyle/>
          <a:p>
            <a:pPr algn="ctr">
              <a:lnSpc>
                <a:spcPts val="3640"/>
              </a:lnSpc>
              <a:spcBef>
                <a:spcPct val="0"/>
              </a:spcBef>
            </a:pPr>
            <a:r>
              <a:rPr lang="en-US" sz="2600">
                <a:solidFill>
                  <a:srgbClr val="CF4F6B"/>
                </a:solidFill>
                <a:latin typeface="Droid Serif"/>
              </a:rPr>
              <a:t>Một số chức năng mà người sử dụng mong muốn có được trong trang web</a:t>
            </a:r>
          </a:p>
        </p:txBody>
      </p:sp>
      <p:pic>
        <p:nvPicPr>
          <p:cNvPr name="Picture 19" id="19"/>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118389">
            <a:off x="5736676" y="1489067"/>
            <a:ext cx="7141348" cy="337591"/>
          </a:xfrm>
          <a:prstGeom prst="rect">
            <a:avLst/>
          </a:prstGeom>
        </p:spPr>
      </p:pic>
      <p:pic>
        <p:nvPicPr>
          <p:cNvPr name="Picture 20" id="2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980460" y="3950227"/>
            <a:ext cx="4581880" cy="1324580"/>
          </a:xfrm>
          <a:prstGeom prst="rect">
            <a:avLst/>
          </a:prstGeom>
        </p:spPr>
      </p:pic>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980460" y="5682908"/>
            <a:ext cx="4581880" cy="1324580"/>
          </a:xfrm>
          <a:prstGeom prst="rect">
            <a:avLst/>
          </a:prstGeom>
        </p:spPr>
      </p:pic>
      <p:pic>
        <p:nvPicPr>
          <p:cNvPr name="Picture 22" id="2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980460" y="7434895"/>
            <a:ext cx="4581880" cy="1324580"/>
          </a:xfrm>
          <a:prstGeom prst="rect">
            <a:avLst/>
          </a:prstGeom>
        </p:spPr>
      </p:pic>
      <p:pic>
        <p:nvPicPr>
          <p:cNvPr name="Picture 23" id="2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354100" y="2403870"/>
            <a:ext cx="4581880" cy="1324580"/>
          </a:xfrm>
          <a:prstGeom prst="rect">
            <a:avLst/>
          </a:prstGeom>
        </p:spPr>
      </p:pic>
      <p:pic>
        <p:nvPicPr>
          <p:cNvPr name="Picture 24" id="2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354100" y="4061825"/>
            <a:ext cx="4581880" cy="1324580"/>
          </a:xfrm>
          <a:prstGeom prst="rect">
            <a:avLst/>
          </a:prstGeom>
        </p:spPr>
      </p:pic>
      <p:pic>
        <p:nvPicPr>
          <p:cNvPr name="Picture 25" id="2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354100" y="5682908"/>
            <a:ext cx="4581880" cy="1324580"/>
          </a:xfrm>
          <a:prstGeom prst="rect">
            <a:avLst/>
          </a:prstGeom>
        </p:spPr>
      </p:pic>
      <p:pic>
        <p:nvPicPr>
          <p:cNvPr name="Picture 26" id="2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354100" y="7434895"/>
            <a:ext cx="4581880" cy="1324580"/>
          </a:xfrm>
          <a:prstGeom prst="rect">
            <a:avLst/>
          </a:prstGeom>
        </p:spPr>
      </p:pic>
      <p:sp>
        <p:nvSpPr>
          <p:cNvPr name="TextBox 27" id="27"/>
          <p:cNvSpPr txBox="true"/>
          <p:nvPr/>
        </p:nvSpPr>
        <p:spPr>
          <a:xfrm rot="0">
            <a:off x="2094950" y="2544489"/>
            <a:ext cx="435290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1: Tra cứu chuyến tàu</a:t>
            </a:r>
          </a:p>
        </p:txBody>
      </p:sp>
      <p:sp>
        <p:nvSpPr>
          <p:cNvPr name="TextBox 28" id="28"/>
          <p:cNvSpPr txBox="true"/>
          <p:nvPr/>
        </p:nvSpPr>
        <p:spPr>
          <a:xfrm rot="0">
            <a:off x="1980460" y="4100545"/>
            <a:ext cx="458188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 Chức năng 2: Tra cứu giá vé</a:t>
            </a:r>
          </a:p>
        </p:txBody>
      </p:sp>
      <p:sp>
        <p:nvSpPr>
          <p:cNvPr name="TextBox 29" id="29"/>
          <p:cNvSpPr txBox="true"/>
          <p:nvPr/>
        </p:nvSpPr>
        <p:spPr>
          <a:xfrm rot="0">
            <a:off x="2094950" y="5832081"/>
            <a:ext cx="435290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3: Tra cứu sơ đồ đoàn tàu </a:t>
            </a:r>
          </a:p>
        </p:txBody>
      </p:sp>
      <p:sp>
        <p:nvSpPr>
          <p:cNvPr name="TextBox 30" id="30"/>
          <p:cNvSpPr txBox="true"/>
          <p:nvPr/>
        </p:nvSpPr>
        <p:spPr>
          <a:xfrm rot="0">
            <a:off x="1980460" y="7598038"/>
            <a:ext cx="446739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4: Tra cứu ga tàu</a:t>
            </a:r>
          </a:p>
        </p:txBody>
      </p:sp>
      <p:sp>
        <p:nvSpPr>
          <p:cNvPr name="TextBox 31" id="31"/>
          <p:cNvSpPr txBox="true"/>
          <p:nvPr/>
        </p:nvSpPr>
        <p:spPr>
          <a:xfrm rot="0">
            <a:off x="12354100" y="2586085"/>
            <a:ext cx="446758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5: Đặt mua vé</a:t>
            </a:r>
          </a:p>
        </p:txBody>
      </p:sp>
      <p:sp>
        <p:nvSpPr>
          <p:cNvPr name="TextBox 32" id="32"/>
          <p:cNvSpPr txBox="true"/>
          <p:nvPr/>
        </p:nvSpPr>
        <p:spPr>
          <a:xfrm rot="0">
            <a:off x="12354100" y="4210547"/>
            <a:ext cx="446758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6: Thay đổi đặt mua vé</a:t>
            </a:r>
          </a:p>
        </p:txBody>
      </p:sp>
      <p:sp>
        <p:nvSpPr>
          <p:cNvPr name="TextBox 33" id="33"/>
          <p:cNvSpPr txBox="true"/>
          <p:nvPr/>
        </p:nvSpPr>
        <p:spPr>
          <a:xfrm rot="0">
            <a:off x="12239800" y="5872180"/>
            <a:ext cx="458188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7: Thanh toán trực tuyến</a:t>
            </a:r>
          </a:p>
        </p:txBody>
      </p:sp>
      <p:sp>
        <p:nvSpPr>
          <p:cNvPr name="TextBox 34" id="34"/>
          <p:cNvSpPr txBox="true"/>
          <p:nvPr/>
        </p:nvSpPr>
        <p:spPr>
          <a:xfrm rot="0">
            <a:off x="12354100" y="7493263"/>
            <a:ext cx="4581880" cy="1073785"/>
          </a:xfrm>
          <a:prstGeom prst="rect">
            <a:avLst/>
          </a:prstGeom>
        </p:spPr>
        <p:txBody>
          <a:bodyPr anchor="t" rtlCol="false" tIns="0" lIns="0" bIns="0" rIns="0">
            <a:spAutoFit/>
          </a:bodyPr>
          <a:lstStyle/>
          <a:p>
            <a:pPr algn="ctr">
              <a:lnSpc>
                <a:spcPts val="4340"/>
              </a:lnSpc>
              <a:spcBef>
                <a:spcPct val="0"/>
              </a:spcBef>
            </a:pPr>
            <a:r>
              <a:rPr lang="en-US" sz="3100">
                <a:solidFill>
                  <a:srgbClr val="CF4F6B"/>
                </a:solidFill>
                <a:latin typeface="Droid Serif"/>
              </a:rPr>
              <a:t>Chức năng 8: Đăng ký/ Đăng nhập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DAFTT6XB-jU</dc:identifier>
  <dcterms:modified xsi:type="dcterms:W3CDTF">2011-08-01T06:04:30Z</dcterms:modified>
  <cp:revision>1</cp:revision>
  <dc:title>Xanh dương, Xanh lá và Nâu Vẽ tay Địa lý Nhân văn Bản thuyết trình về Giáo dục</dc:title>
</cp:coreProperties>
</file>